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462" r:id="rId2"/>
    <p:sldId id="463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5EA"/>
    <a:srgbClr val="E7EBF5"/>
    <a:srgbClr val="FAA0A0"/>
    <a:srgbClr val="FA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714" autoAdjust="0"/>
  </p:normalViewPr>
  <p:slideViewPr>
    <p:cSldViewPr>
      <p:cViewPr varScale="1">
        <p:scale>
          <a:sx n="93" d="100"/>
          <a:sy n="93" d="100"/>
        </p:scale>
        <p:origin x="9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ix-dc01\Pixelligent\Business%20Development,%20Sales,%20&amp;%20Apps%20Eng\Product%20Management\Application%20Engineering\Formulation%20Database\Formulation%20Progress%20Tracking\Repeat%20Formulations\PixNIL%20SFT1%20(LTPF-1-70-N05)\Reliability%20Tests\Initial%20%25T%20-%20Set%20%23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ix-dc01\Pixelligent\Business%20Development,%20Sales,%20&amp;%20Apps%20Eng\Product%20Management\Application%20Engineering\Formulation%20Database\RI%20Curve%20Estimator%20(Wavelength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Film %Transmission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091064446167436"/>
          <c:y val="0.16737219444718299"/>
          <c:w val="0.70631377080981006"/>
          <c:h val="0.59419058431251781"/>
        </c:manualLayout>
      </c:layout>
      <c:scatterChart>
        <c:scatterStyle val="smoothMarker"/>
        <c:varyColors val="0"/>
        <c:ser>
          <c:idx val="0"/>
          <c:order val="0"/>
          <c:tx>
            <c:v>1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'SFT1'!$A$3:$A$903</c:f>
              <c:numCache>
                <c:formatCode>General</c:formatCode>
                <c:ptCount val="901"/>
                <c:pt idx="0">
                  <c:v>800</c:v>
                </c:pt>
                <c:pt idx="1">
                  <c:v>799.5</c:v>
                </c:pt>
                <c:pt idx="2">
                  <c:v>799</c:v>
                </c:pt>
                <c:pt idx="3">
                  <c:v>798.5</c:v>
                </c:pt>
                <c:pt idx="4">
                  <c:v>798</c:v>
                </c:pt>
                <c:pt idx="5">
                  <c:v>797.5</c:v>
                </c:pt>
                <c:pt idx="6">
                  <c:v>797</c:v>
                </c:pt>
                <c:pt idx="7">
                  <c:v>796.5</c:v>
                </c:pt>
                <c:pt idx="8">
                  <c:v>796</c:v>
                </c:pt>
                <c:pt idx="9">
                  <c:v>795.5</c:v>
                </c:pt>
                <c:pt idx="10">
                  <c:v>795</c:v>
                </c:pt>
                <c:pt idx="11">
                  <c:v>794.5</c:v>
                </c:pt>
                <c:pt idx="12">
                  <c:v>794</c:v>
                </c:pt>
                <c:pt idx="13">
                  <c:v>793.5</c:v>
                </c:pt>
                <c:pt idx="14">
                  <c:v>793</c:v>
                </c:pt>
                <c:pt idx="15">
                  <c:v>792.5</c:v>
                </c:pt>
                <c:pt idx="16">
                  <c:v>792</c:v>
                </c:pt>
                <c:pt idx="17">
                  <c:v>791.5</c:v>
                </c:pt>
                <c:pt idx="18">
                  <c:v>791</c:v>
                </c:pt>
                <c:pt idx="19">
                  <c:v>790.5</c:v>
                </c:pt>
                <c:pt idx="20">
                  <c:v>790</c:v>
                </c:pt>
                <c:pt idx="21">
                  <c:v>789.5</c:v>
                </c:pt>
                <c:pt idx="22">
                  <c:v>789</c:v>
                </c:pt>
                <c:pt idx="23">
                  <c:v>788.5</c:v>
                </c:pt>
                <c:pt idx="24">
                  <c:v>788</c:v>
                </c:pt>
                <c:pt idx="25">
                  <c:v>787.5</c:v>
                </c:pt>
                <c:pt idx="26">
                  <c:v>787</c:v>
                </c:pt>
                <c:pt idx="27">
                  <c:v>786.5</c:v>
                </c:pt>
                <c:pt idx="28">
                  <c:v>786</c:v>
                </c:pt>
                <c:pt idx="29">
                  <c:v>785.5</c:v>
                </c:pt>
                <c:pt idx="30">
                  <c:v>785</c:v>
                </c:pt>
                <c:pt idx="31">
                  <c:v>784.5</c:v>
                </c:pt>
                <c:pt idx="32">
                  <c:v>784</c:v>
                </c:pt>
                <c:pt idx="33">
                  <c:v>783.5</c:v>
                </c:pt>
                <c:pt idx="34">
                  <c:v>783</c:v>
                </c:pt>
                <c:pt idx="35">
                  <c:v>782.5</c:v>
                </c:pt>
                <c:pt idx="36">
                  <c:v>782</c:v>
                </c:pt>
                <c:pt idx="37">
                  <c:v>781.5</c:v>
                </c:pt>
                <c:pt idx="38">
                  <c:v>781</c:v>
                </c:pt>
                <c:pt idx="39">
                  <c:v>780.5</c:v>
                </c:pt>
                <c:pt idx="40">
                  <c:v>780</c:v>
                </c:pt>
                <c:pt idx="41">
                  <c:v>779.5</c:v>
                </c:pt>
                <c:pt idx="42">
                  <c:v>779</c:v>
                </c:pt>
                <c:pt idx="43">
                  <c:v>778.5</c:v>
                </c:pt>
                <c:pt idx="44">
                  <c:v>778</c:v>
                </c:pt>
                <c:pt idx="45">
                  <c:v>777.5</c:v>
                </c:pt>
                <c:pt idx="46">
                  <c:v>777</c:v>
                </c:pt>
                <c:pt idx="47">
                  <c:v>776.5</c:v>
                </c:pt>
                <c:pt idx="48">
                  <c:v>776</c:v>
                </c:pt>
                <c:pt idx="49">
                  <c:v>775.5</c:v>
                </c:pt>
                <c:pt idx="50">
                  <c:v>775</c:v>
                </c:pt>
                <c:pt idx="51">
                  <c:v>774.5</c:v>
                </c:pt>
                <c:pt idx="52">
                  <c:v>774</c:v>
                </c:pt>
                <c:pt idx="53">
                  <c:v>773.5</c:v>
                </c:pt>
                <c:pt idx="54">
                  <c:v>773</c:v>
                </c:pt>
                <c:pt idx="55">
                  <c:v>772.5</c:v>
                </c:pt>
                <c:pt idx="56">
                  <c:v>772</c:v>
                </c:pt>
                <c:pt idx="57">
                  <c:v>771.5</c:v>
                </c:pt>
                <c:pt idx="58">
                  <c:v>771</c:v>
                </c:pt>
                <c:pt idx="59">
                  <c:v>770.5</c:v>
                </c:pt>
                <c:pt idx="60">
                  <c:v>770</c:v>
                </c:pt>
                <c:pt idx="61">
                  <c:v>769.5</c:v>
                </c:pt>
                <c:pt idx="62">
                  <c:v>769</c:v>
                </c:pt>
                <c:pt idx="63">
                  <c:v>768.5</c:v>
                </c:pt>
                <c:pt idx="64">
                  <c:v>768</c:v>
                </c:pt>
                <c:pt idx="65">
                  <c:v>767.5</c:v>
                </c:pt>
                <c:pt idx="66">
                  <c:v>767</c:v>
                </c:pt>
                <c:pt idx="67">
                  <c:v>766.5</c:v>
                </c:pt>
                <c:pt idx="68">
                  <c:v>766</c:v>
                </c:pt>
                <c:pt idx="69">
                  <c:v>765.5</c:v>
                </c:pt>
                <c:pt idx="70">
                  <c:v>765</c:v>
                </c:pt>
                <c:pt idx="71">
                  <c:v>764.5</c:v>
                </c:pt>
                <c:pt idx="72">
                  <c:v>764</c:v>
                </c:pt>
                <c:pt idx="73">
                  <c:v>763.5</c:v>
                </c:pt>
                <c:pt idx="74">
                  <c:v>763</c:v>
                </c:pt>
                <c:pt idx="75">
                  <c:v>762.5</c:v>
                </c:pt>
                <c:pt idx="76">
                  <c:v>762</c:v>
                </c:pt>
                <c:pt idx="77">
                  <c:v>761.5</c:v>
                </c:pt>
                <c:pt idx="78">
                  <c:v>761</c:v>
                </c:pt>
                <c:pt idx="79">
                  <c:v>760.5</c:v>
                </c:pt>
                <c:pt idx="80">
                  <c:v>760</c:v>
                </c:pt>
                <c:pt idx="81">
                  <c:v>759.5</c:v>
                </c:pt>
                <c:pt idx="82">
                  <c:v>759</c:v>
                </c:pt>
                <c:pt idx="83">
                  <c:v>758.5</c:v>
                </c:pt>
                <c:pt idx="84">
                  <c:v>758</c:v>
                </c:pt>
                <c:pt idx="85">
                  <c:v>757.5</c:v>
                </c:pt>
                <c:pt idx="86">
                  <c:v>757</c:v>
                </c:pt>
                <c:pt idx="87">
                  <c:v>756.5</c:v>
                </c:pt>
                <c:pt idx="88">
                  <c:v>756</c:v>
                </c:pt>
                <c:pt idx="89">
                  <c:v>755.5</c:v>
                </c:pt>
                <c:pt idx="90">
                  <c:v>755</c:v>
                </c:pt>
                <c:pt idx="91">
                  <c:v>754.5</c:v>
                </c:pt>
                <c:pt idx="92">
                  <c:v>754</c:v>
                </c:pt>
                <c:pt idx="93">
                  <c:v>753.5</c:v>
                </c:pt>
                <c:pt idx="94">
                  <c:v>753</c:v>
                </c:pt>
                <c:pt idx="95">
                  <c:v>752.5</c:v>
                </c:pt>
                <c:pt idx="96">
                  <c:v>752</c:v>
                </c:pt>
                <c:pt idx="97">
                  <c:v>751.5</c:v>
                </c:pt>
                <c:pt idx="98">
                  <c:v>751</c:v>
                </c:pt>
                <c:pt idx="99">
                  <c:v>750.5</c:v>
                </c:pt>
                <c:pt idx="100">
                  <c:v>750</c:v>
                </c:pt>
                <c:pt idx="101">
                  <c:v>749.5</c:v>
                </c:pt>
                <c:pt idx="102">
                  <c:v>749</c:v>
                </c:pt>
                <c:pt idx="103">
                  <c:v>748.5</c:v>
                </c:pt>
                <c:pt idx="104">
                  <c:v>748</c:v>
                </c:pt>
                <c:pt idx="105">
                  <c:v>747.5</c:v>
                </c:pt>
                <c:pt idx="106">
                  <c:v>747</c:v>
                </c:pt>
                <c:pt idx="107">
                  <c:v>746.5</c:v>
                </c:pt>
                <c:pt idx="108">
                  <c:v>746</c:v>
                </c:pt>
                <c:pt idx="109">
                  <c:v>745.5</c:v>
                </c:pt>
                <c:pt idx="110">
                  <c:v>745</c:v>
                </c:pt>
                <c:pt idx="111">
                  <c:v>744.5</c:v>
                </c:pt>
                <c:pt idx="112">
                  <c:v>744</c:v>
                </c:pt>
                <c:pt idx="113">
                  <c:v>743.5</c:v>
                </c:pt>
                <c:pt idx="114">
                  <c:v>743</c:v>
                </c:pt>
                <c:pt idx="115">
                  <c:v>742.5</c:v>
                </c:pt>
                <c:pt idx="116">
                  <c:v>742</c:v>
                </c:pt>
                <c:pt idx="117">
                  <c:v>741.5</c:v>
                </c:pt>
                <c:pt idx="118">
                  <c:v>741</c:v>
                </c:pt>
                <c:pt idx="119">
                  <c:v>740.5</c:v>
                </c:pt>
                <c:pt idx="120">
                  <c:v>740</c:v>
                </c:pt>
                <c:pt idx="121">
                  <c:v>739.5</c:v>
                </c:pt>
                <c:pt idx="122">
                  <c:v>739</c:v>
                </c:pt>
                <c:pt idx="123">
                  <c:v>738.5</c:v>
                </c:pt>
                <c:pt idx="124">
                  <c:v>738</c:v>
                </c:pt>
                <c:pt idx="125">
                  <c:v>737.5</c:v>
                </c:pt>
                <c:pt idx="126">
                  <c:v>737</c:v>
                </c:pt>
                <c:pt idx="127">
                  <c:v>736.5</c:v>
                </c:pt>
                <c:pt idx="128">
                  <c:v>736</c:v>
                </c:pt>
                <c:pt idx="129">
                  <c:v>735.5</c:v>
                </c:pt>
                <c:pt idx="130">
                  <c:v>735</c:v>
                </c:pt>
                <c:pt idx="131">
                  <c:v>734.5</c:v>
                </c:pt>
                <c:pt idx="132">
                  <c:v>734</c:v>
                </c:pt>
                <c:pt idx="133">
                  <c:v>733.5</c:v>
                </c:pt>
                <c:pt idx="134">
                  <c:v>733</c:v>
                </c:pt>
                <c:pt idx="135">
                  <c:v>732.5</c:v>
                </c:pt>
                <c:pt idx="136">
                  <c:v>732</c:v>
                </c:pt>
                <c:pt idx="137">
                  <c:v>731.5</c:v>
                </c:pt>
                <c:pt idx="138">
                  <c:v>731</c:v>
                </c:pt>
                <c:pt idx="139">
                  <c:v>730.5</c:v>
                </c:pt>
                <c:pt idx="140">
                  <c:v>730</c:v>
                </c:pt>
                <c:pt idx="141">
                  <c:v>729.5</c:v>
                </c:pt>
                <c:pt idx="142">
                  <c:v>729</c:v>
                </c:pt>
                <c:pt idx="143">
                  <c:v>728.5</c:v>
                </c:pt>
                <c:pt idx="144">
                  <c:v>728</c:v>
                </c:pt>
                <c:pt idx="145">
                  <c:v>727.5</c:v>
                </c:pt>
                <c:pt idx="146">
                  <c:v>727</c:v>
                </c:pt>
                <c:pt idx="147">
                  <c:v>726.5</c:v>
                </c:pt>
                <c:pt idx="148">
                  <c:v>726</c:v>
                </c:pt>
                <c:pt idx="149">
                  <c:v>725.5</c:v>
                </c:pt>
                <c:pt idx="150">
                  <c:v>725</c:v>
                </c:pt>
                <c:pt idx="151">
                  <c:v>724.5</c:v>
                </c:pt>
                <c:pt idx="152">
                  <c:v>724</c:v>
                </c:pt>
                <c:pt idx="153">
                  <c:v>723.5</c:v>
                </c:pt>
                <c:pt idx="154">
                  <c:v>723</c:v>
                </c:pt>
                <c:pt idx="155">
                  <c:v>722.5</c:v>
                </c:pt>
                <c:pt idx="156">
                  <c:v>722</c:v>
                </c:pt>
                <c:pt idx="157">
                  <c:v>721.5</c:v>
                </c:pt>
                <c:pt idx="158">
                  <c:v>721</c:v>
                </c:pt>
                <c:pt idx="159">
                  <c:v>720.5</c:v>
                </c:pt>
                <c:pt idx="160">
                  <c:v>720</c:v>
                </c:pt>
                <c:pt idx="161">
                  <c:v>719.5</c:v>
                </c:pt>
                <c:pt idx="162">
                  <c:v>719</c:v>
                </c:pt>
                <c:pt idx="163">
                  <c:v>718.5</c:v>
                </c:pt>
                <c:pt idx="164">
                  <c:v>718</c:v>
                </c:pt>
                <c:pt idx="165">
                  <c:v>717.5</c:v>
                </c:pt>
                <c:pt idx="166">
                  <c:v>717</c:v>
                </c:pt>
                <c:pt idx="167">
                  <c:v>716.5</c:v>
                </c:pt>
                <c:pt idx="168">
                  <c:v>716</c:v>
                </c:pt>
                <c:pt idx="169">
                  <c:v>715.5</c:v>
                </c:pt>
                <c:pt idx="170">
                  <c:v>715</c:v>
                </c:pt>
                <c:pt idx="171">
                  <c:v>714.5</c:v>
                </c:pt>
                <c:pt idx="172">
                  <c:v>714</c:v>
                </c:pt>
                <c:pt idx="173">
                  <c:v>713.5</c:v>
                </c:pt>
                <c:pt idx="174">
                  <c:v>713</c:v>
                </c:pt>
                <c:pt idx="175">
                  <c:v>712.5</c:v>
                </c:pt>
                <c:pt idx="176">
                  <c:v>712</c:v>
                </c:pt>
                <c:pt idx="177">
                  <c:v>711.5</c:v>
                </c:pt>
                <c:pt idx="178">
                  <c:v>711</c:v>
                </c:pt>
                <c:pt idx="179">
                  <c:v>710.5</c:v>
                </c:pt>
                <c:pt idx="180">
                  <c:v>710</c:v>
                </c:pt>
                <c:pt idx="181">
                  <c:v>709.5</c:v>
                </c:pt>
                <c:pt idx="182">
                  <c:v>709</c:v>
                </c:pt>
                <c:pt idx="183">
                  <c:v>708.5</c:v>
                </c:pt>
                <c:pt idx="184">
                  <c:v>708</c:v>
                </c:pt>
                <c:pt idx="185">
                  <c:v>707.5</c:v>
                </c:pt>
                <c:pt idx="186">
                  <c:v>707</c:v>
                </c:pt>
                <c:pt idx="187">
                  <c:v>706.5</c:v>
                </c:pt>
                <c:pt idx="188">
                  <c:v>706</c:v>
                </c:pt>
                <c:pt idx="189">
                  <c:v>705.5</c:v>
                </c:pt>
                <c:pt idx="190">
                  <c:v>705</c:v>
                </c:pt>
                <c:pt idx="191">
                  <c:v>704.5</c:v>
                </c:pt>
                <c:pt idx="192">
                  <c:v>704</c:v>
                </c:pt>
                <c:pt idx="193">
                  <c:v>703.5</c:v>
                </c:pt>
                <c:pt idx="194">
                  <c:v>703</c:v>
                </c:pt>
                <c:pt idx="195">
                  <c:v>702.5</c:v>
                </c:pt>
                <c:pt idx="196">
                  <c:v>702</c:v>
                </c:pt>
                <c:pt idx="197">
                  <c:v>701.5</c:v>
                </c:pt>
                <c:pt idx="198">
                  <c:v>701</c:v>
                </c:pt>
                <c:pt idx="199">
                  <c:v>700.5</c:v>
                </c:pt>
                <c:pt idx="200">
                  <c:v>700</c:v>
                </c:pt>
                <c:pt idx="201">
                  <c:v>699.5</c:v>
                </c:pt>
                <c:pt idx="202">
                  <c:v>699</c:v>
                </c:pt>
                <c:pt idx="203">
                  <c:v>698.5</c:v>
                </c:pt>
                <c:pt idx="204">
                  <c:v>698</c:v>
                </c:pt>
                <c:pt idx="205">
                  <c:v>697.5</c:v>
                </c:pt>
                <c:pt idx="206">
                  <c:v>697</c:v>
                </c:pt>
                <c:pt idx="207">
                  <c:v>696.5</c:v>
                </c:pt>
                <c:pt idx="208">
                  <c:v>696</c:v>
                </c:pt>
                <c:pt idx="209">
                  <c:v>695.5</c:v>
                </c:pt>
                <c:pt idx="210">
                  <c:v>695</c:v>
                </c:pt>
                <c:pt idx="211">
                  <c:v>694.5</c:v>
                </c:pt>
                <c:pt idx="212">
                  <c:v>694</c:v>
                </c:pt>
                <c:pt idx="213">
                  <c:v>693.5</c:v>
                </c:pt>
                <c:pt idx="214">
                  <c:v>693</c:v>
                </c:pt>
                <c:pt idx="215">
                  <c:v>692.5</c:v>
                </c:pt>
                <c:pt idx="216">
                  <c:v>692</c:v>
                </c:pt>
                <c:pt idx="217">
                  <c:v>691.5</c:v>
                </c:pt>
                <c:pt idx="218">
                  <c:v>691</c:v>
                </c:pt>
                <c:pt idx="219">
                  <c:v>690.5</c:v>
                </c:pt>
                <c:pt idx="220">
                  <c:v>690</c:v>
                </c:pt>
                <c:pt idx="221">
                  <c:v>689.5</c:v>
                </c:pt>
                <c:pt idx="222">
                  <c:v>689</c:v>
                </c:pt>
                <c:pt idx="223">
                  <c:v>688.5</c:v>
                </c:pt>
                <c:pt idx="224">
                  <c:v>688</c:v>
                </c:pt>
                <c:pt idx="225">
                  <c:v>687.5</c:v>
                </c:pt>
                <c:pt idx="226">
                  <c:v>687</c:v>
                </c:pt>
                <c:pt idx="227">
                  <c:v>686.5</c:v>
                </c:pt>
                <c:pt idx="228">
                  <c:v>686</c:v>
                </c:pt>
                <c:pt idx="229">
                  <c:v>685.5</c:v>
                </c:pt>
                <c:pt idx="230">
                  <c:v>685</c:v>
                </c:pt>
                <c:pt idx="231">
                  <c:v>684.5</c:v>
                </c:pt>
                <c:pt idx="232">
                  <c:v>684</c:v>
                </c:pt>
                <c:pt idx="233">
                  <c:v>683.5</c:v>
                </c:pt>
                <c:pt idx="234">
                  <c:v>683</c:v>
                </c:pt>
                <c:pt idx="235">
                  <c:v>682.5</c:v>
                </c:pt>
                <c:pt idx="236">
                  <c:v>682</c:v>
                </c:pt>
                <c:pt idx="237">
                  <c:v>681.5</c:v>
                </c:pt>
                <c:pt idx="238">
                  <c:v>681</c:v>
                </c:pt>
                <c:pt idx="239">
                  <c:v>680.5</c:v>
                </c:pt>
                <c:pt idx="240">
                  <c:v>680</c:v>
                </c:pt>
                <c:pt idx="241">
                  <c:v>679.5</c:v>
                </c:pt>
                <c:pt idx="242">
                  <c:v>679</c:v>
                </c:pt>
                <c:pt idx="243">
                  <c:v>678.5</c:v>
                </c:pt>
                <c:pt idx="244">
                  <c:v>678</c:v>
                </c:pt>
                <c:pt idx="245">
                  <c:v>677.5</c:v>
                </c:pt>
                <c:pt idx="246">
                  <c:v>677</c:v>
                </c:pt>
                <c:pt idx="247">
                  <c:v>676.5</c:v>
                </c:pt>
                <c:pt idx="248">
                  <c:v>676</c:v>
                </c:pt>
                <c:pt idx="249">
                  <c:v>675.5</c:v>
                </c:pt>
                <c:pt idx="250">
                  <c:v>675</c:v>
                </c:pt>
                <c:pt idx="251">
                  <c:v>674.5</c:v>
                </c:pt>
                <c:pt idx="252">
                  <c:v>674</c:v>
                </c:pt>
                <c:pt idx="253">
                  <c:v>673.5</c:v>
                </c:pt>
                <c:pt idx="254">
                  <c:v>673</c:v>
                </c:pt>
                <c:pt idx="255">
                  <c:v>672.5</c:v>
                </c:pt>
                <c:pt idx="256">
                  <c:v>672</c:v>
                </c:pt>
                <c:pt idx="257">
                  <c:v>671.5</c:v>
                </c:pt>
                <c:pt idx="258">
                  <c:v>671</c:v>
                </c:pt>
                <c:pt idx="259">
                  <c:v>670.5</c:v>
                </c:pt>
                <c:pt idx="260">
                  <c:v>670</c:v>
                </c:pt>
                <c:pt idx="261">
                  <c:v>669.5</c:v>
                </c:pt>
                <c:pt idx="262">
                  <c:v>669</c:v>
                </c:pt>
                <c:pt idx="263">
                  <c:v>668.5</c:v>
                </c:pt>
                <c:pt idx="264">
                  <c:v>668</c:v>
                </c:pt>
                <c:pt idx="265">
                  <c:v>667.5</c:v>
                </c:pt>
                <c:pt idx="266">
                  <c:v>667</c:v>
                </c:pt>
                <c:pt idx="267">
                  <c:v>666.5</c:v>
                </c:pt>
                <c:pt idx="268">
                  <c:v>666</c:v>
                </c:pt>
                <c:pt idx="269">
                  <c:v>665.5</c:v>
                </c:pt>
                <c:pt idx="270">
                  <c:v>665</c:v>
                </c:pt>
                <c:pt idx="271">
                  <c:v>664.5</c:v>
                </c:pt>
                <c:pt idx="272">
                  <c:v>664</c:v>
                </c:pt>
                <c:pt idx="273">
                  <c:v>663.5</c:v>
                </c:pt>
                <c:pt idx="274">
                  <c:v>663</c:v>
                </c:pt>
                <c:pt idx="275">
                  <c:v>662.5</c:v>
                </c:pt>
                <c:pt idx="276">
                  <c:v>662</c:v>
                </c:pt>
                <c:pt idx="277">
                  <c:v>661.5</c:v>
                </c:pt>
                <c:pt idx="278">
                  <c:v>661</c:v>
                </c:pt>
                <c:pt idx="279">
                  <c:v>660.5</c:v>
                </c:pt>
                <c:pt idx="280">
                  <c:v>660</c:v>
                </c:pt>
                <c:pt idx="281">
                  <c:v>659.5</c:v>
                </c:pt>
                <c:pt idx="282">
                  <c:v>659</c:v>
                </c:pt>
                <c:pt idx="283">
                  <c:v>658.5</c:v>
                </c:pt>
                <c:pt idx="284">
                  <c:v>658</c:v>
                </c:pt>
                <c:pt idx="285">
                  <c:v>657.5</c:v>
                </c:pt>
                <c:pt idx="286">
                  <c:v>657</c:v>
                </c:pt>
                <c:pt idx="287">
                  <c:v>656.5</c:v>
                </c:pt>
                <c:pt idx="288">
                  <c:v>656</c:v>
                </c:pt>
                <c:pt idx="289">
                  <c:v>655.5</c:v>
                </c:pt>
                <c:pt idx="290">
                  <c:v>655</c:v>
                </c:pt>
                <c:pt idx="291">
                  <c:v>654.5</c:v>
                </c:pt>
                <c:pt idx="292">
                  <c:v>654</c:v>
                </c:pt>
                <c:pt idx="293">
                  <c:v>653.5</c:v>
                </c:pt>
                <c:pt idx="294">
                  <c:v>653</c:v>
                </c:pt>
                <c:pt idx="295">
                  <c:v>652.5</c:v>
                </c:pt>
                <c:pt idx="296">
                  <c:v>652</c:v>
                </c:pt>
                <c:pt idx="297">
                  <c:v>651.5</c:v>
                </c:pt>
                <c:pt idx="298">
                  <c:v>651</c:v>
                </c:pt>
                <c:pt idx="299">
                  <c:v>650.5</c:v>
                </c:pt>
                <c:pt idx="300">
                  <c:v>650</c:v>
                </c:pt>
                <c:pt idx="301">
                  <c:v>649.5</c:v>
                </c:pt>
                <c:pt idx="302">
                  <c:v>649</c:v>
                </c:pt>
                <c:pt idx="303">
                  <c:v>648.5</c:v>
                </c:pt>
                <c:pt idx="304">
                  <c:v>648</c:v>
                </c:pt>
                <c:pt idx="305">
                  <c:v>647.5</c:v>
                </c:pt>
                <c:pt idx="306">
                  <c:v>647</c:v>
                </c:pt>
                <c:pt idx="307">
                  <c:v>646.5</c:v>
                </c:pt>
                <c:pt idx="308">
                  <c:v>646</c:v>
                </c:pt>
                <c:pt idx="309">
                  <c:v>645.5</c:v>
                </c:pt>
                <c:pt idx="310">
                  <c:v>645</c:v>
                </c:pt>
                <c:pt idx="311">
                  <c:v>644.5</c:v>
                </c:pt>
                <c:pt idx="312">
                  <c:v>644</c:v>
                </c:pt>
                <c:pt idx="313">
                  <c:v>643.5</c:v>
                </c:pt>
                <c:pt idx="314">
                  <c:v>643</c:v>
                </c:pt>
                <c:pt idx="315">
                  <c:v>642.5</c:v>
                </c:pt>
                <c:pt idx="316">
                  <c:v>642</c:v>
                </c:pt>
                <c:pt idx="317">
                  <c:v>641.5</c:v>
                </c:pt>
                <c:pt idx="318">
                  <c:v>641</c:v>
                </c:pt>
                <c:pt idx="319">
                  <c:v>640.5</c:v>
                </c:pt>
                <c:pt idx="320">
                  <c:v>640</c:v>
                </c:pt>
                <c:pt idx="321">
                  <c:v>639.5</c:v>
                </c:pt>
                <c:pt idx="322">
                  <c:v>639</c:v>
                </c:pt>
                <c:pt idx="323">
                  <c:v>638.5</c:v>
                </c:pt>
                <c:pt idx="324">
                  <c:v>638</c:v>
                </c:pt>
                <c:pt idx="325">
                  <c:v>637.5</c:v>
                </c:pt>
                <c:pt idx="326">
                  <c:v>637</c:v>
                </c:pt>
                <c:pt idx="327">
                  <c:v>636.5</c:v>
                </c:pt>
                <c:pt idx="328">
                  <c:v>636</c:v>
                </c:pt>
                <c:pt idx="329">
                  <c:v>635.5</c:v>
                </c:pt>
                <c:pt idx="330">
                  <c:v>635</c:v>
                </c:pt>
                <c:pt idx="331">
                  <c:v>634.5</c:v>
                </c:pt>
                <c:pt idx="332">
                  <c:v>634</c:v>
                </c:pt>
                <c:pt idx="333">
                  <c:v>633.5</c:v>
                </c:pt>
                <c:pt idx="334">
                  <c:v>633</c:v>
                </c:pt>
                <c:pt idx="335">
                  <c:v>632.5</c:v>
                </c:pt>
                <c:pt idx="336">
                  <c:v>632</c:v>
                </c:pt>
                <c:pt idx="337">
                  <c:v>631.5</c:v>
                </c:pt>
                <c:pt idx="338">
                  <c:v>631</c:v>
                </c:pt>
                <c:pt idx="339">
                  <c:v>630.5</c:v>
                </c:pt>
                <c:pt idx="340">
                  <c:v>630</c:v>
                </c:pt>
                <c:pt idx="341">
                  <c:v>629.5</c:v>
                </c:pt>
                <c:pt idx="342">
                  <c:v>629</c:v>
                </c:pt>
                <c:pt idx="343">
                  <c:v>628.5</c:v>
                </c:pt>
                <c:pt idx="344">
                  <c:v>628</c:v>
                </c:pt>
                <c:pt idx="345">
                  <c:v>627.5</c:v>
                </c:pt>
                <c:pt idx="346">
                  <c:v>627</c:v>
                </c:pt>
                <c:pt idx="347">
                  <c:v>626.5</c:v>
                </c:pt>
                <c:pt idx="348">
                  <c:v>626</c:v>
                </c:pt>
                <c:pt idx="349">
                  <c:v>625.5</c:v>
                </c:pt>
                <c:pt idx="350">
                  <c:v>625</c:v>
                </c:pt>
                <c:pt idx="351">
                  <c:v>624.5</c:v>
                </c:pt>
                <c:pt idx="352">
                  <c:v>624</c:v>
                </c:pt>
                <c:pt idx="353">
                  <c:v>623.5</c:v>
                </c:pt>
                <c:pt idx="354">
                  <c:v>623</c:v>
                </c:pt>
                <c:pt idx="355">
                  <c:v>622.5</c:v>
                </c:pt>
                <c:pt idx="356">
                  <c:v>622</c:v>
                </c:pt>
                <c:pt idx="357">
                  <c:v>621.5</c:v>
                </c:pt>
                <c:pt idx="358">
                  <c:v>621</c:v>
                </c:pt>
                <c:pt idx="359">
                  <c:v>620.5</c:v>
                </c:pt>
                <c:pt idx="360">
                  <c:v>620</c:v>
                </c:pt>
                <c:pt idx="361">
                  <c:v>619.5</c:v>
                </c:pt>
                <c:pt idx="362">
                  <c:v>619</c:v>
                </c:pt>
                <c:pt idx="363">
                  <c:v>618.5</c:v>
                </c:pt>
                <c:pt idx="364">
                  <c:v>618</c:v>
                </c:pt>
                <c:pt idx="365">
                  <c:v>617.5</c:v>
                </c:pt>
                <c:pt idx="366">
                  <c:v>617</c:v>
                </c:pt>
                <c:pt idx="367">
                  <c:v>616.5</c:v>
                </c:pt>
                <c:pt idx="368">
                  <c:v>616</c:v>
                </c:pt>
                <c:pt idx="369">
                  <c:v>615.5</c:v>
                </c:pt>
                <c:pt idx="370">
                  <c:v>615</c:v>
                </c:pt>
                <c:pt idx="371">
                  <c:v>614.5</c:v>
                </c:pt>
                <c:pt idx="372">
                  <c:v>614</c:v>
                </c:pt>
                <c:pt idx="373">
                  <c:v>613.5</c:v>
                </c:pt>
                <c:pt idx="374">
                  <c:v>613</c:v>
                </c:pt>
                <c:pt idx="375">
                  <c:v>612.5</c:v>
                </c:pt>
                <c:pt idx="376">
                  <c:v>612</c:v>
                </c:pt>
                <c:pt idx="377">
                  <c:v>611.5</c:v>
                </c:pt>
                <c:pt idx="378">
                  <c:v>611</c:v>
                </c:pt>
                <c:pt idx="379">
                  <c:v>610.5</c:v>
                </c:pt>
                <c:pt idx="380">
                  <c:v>610</c:v>
                </c:pt>
                <c:pt idx="381">
                  <c:v>609.5</c:v>
                </c:pt>
                <c:pt idx="382">
                  <c:v>609</c:v>
                </c:pt>
                <c:pt idx="383">
                  <c:v>608.5</c:v>
                </c:pt>
                <c:pt idx="384">
                  <c:v>608</c:v>
                </c:pt>
                <c:pt idx="385">
                  <c:v>607.5</c:v>
                </c:pt>
                <c:pt idx="386">
                  <c:v>607</c:v>
                </c:pt>
                <c:pt idx="387">
                  <c:v>606.5</c:v>
                </c:pt>
                <c:pt idx="388">
                  <c:v>606</c:v>
                </c:pt>
                <c:pt idx="389">
                  <c:v>605.5</c:v>
                </c:pt>
                <c:pt idx="390">
                  <c:v>605</c:v>
                </c:pt>
                <c:pt idx="391">
                  <c:v>604.5</c:v>
                </c:pt>
                <c:pt idx="392">
                  <c:v>604</c:v>
                </c:pt>
                <c:pt idx="393">
                  <c:v>603.5</c:v>
                </c:pt>
                <c:pt idx="394">
                  <c:v>603</c:v>
                </c:pt>
                <c:pt idx="395">
                  <c:v>602.5</c:v>
                </c:pt>
                <c:pt idx="396">
                  <c:v>602</c:v>
                </c:pt>
                <c:pt idx="397">
                  <c:v>601.5</c:v>
                </c:pt>
                <c:pt idx="398">
                  <c:v>601</c:v>
                </c:pt>
                <c:pt idx="399">
                  <c:v>600.5</c:v>
                </c:pt>
                <c:pt idx="400">
                  <c:v>600</c:v>
                </c:pt>
                <c:pt idx="401">
                  <c:v>599.5</c:v>
                </c:pt>
                <c:pt idx="402">
                  <c:v>599</c:v>
                </c:pt>
                <c:pt idx="403">
                  <c:v>598.5</c:v>
                </c:pt>
                <c:pt idx="404">
                  <c:v>598</c:v>
                </c:pt>
                <c:pt idx="405">
                  <c:v>597.5</c:v>
                </c:pt>
                <c:pt idx="406">
                  <c:v>597</c:v>
                </c:pt>
                <c:pt idx="407">
                  <c:v>596.5</c:v>
                </c:pt>
                <c:pt idx="408">
                  <c:v>596</c:v>
                </c:pt>
                <c:pt idx="409">
                  <c:v>595.5</c:v>
                </c:pt>
                <c:pt idx="410">
                  <c:v>595</c:v>
                </c:pt>
                <c:pt idx="411">
                  <c:v>594.5</c:v>
                </c:pt>
                <c:pt idx="412">
                  <c:v>594</c:v>
                </c:pt>
                <c:pt idx="413">
                  <c:v>593.5</c:v>
                </c:pt>
                <c:pt idx="414">
                  <c:v>593</c:v>
                </c:pt>
                <c:pt idx="415">
                  <c:v>592.5</c:v>
                </c:pt>
                <c:pt idx="416">
                  <c:v>592</c:v>
                </c:pt>
                <c:pt idx="417">
                  <c:v>591.5</c:v>
                </c:pt>
                <c:pt idx="418">
                  <c:v>591</c:v>
                </c:pt>
                <c:pt idx="419">
                  <c:v>590.5</c:v>
                </c:pt>
                <c:pt idx="420">
                  <c:v>590</c:v>
                </c:pt>
                <c:pt idx="421">
                  <c:v>589.5</c:v>
                </c:pt>
                <c:pt idx="422">
                  <c:v>589</c:v>
                </c:pt>
                <c:pt idx="423">
                  <c:v>588.5</c:v>
                </c:pt>
                <c:pt idx="424">
                  <c:v>588</c:v>
                </c:pt>
                <c:pt idx="425">
                  <c:v>587.5</c:v>
                </c:pt>
                <c:pt idx="426">
                  <c:v>587</c:v>
                </c:pt>
                <c:pt idx="427">
                  <c:v>586.5</c:v>
                </c:pt>
                <c:pt idx="428">
                  <c:v>586</c:v>
                </c:pt>
                <c:pt idx="429">
                  <c:v>585.5</c:v>
                </c:pt>
                <c:pt idx="430">
                  <c:v>585</c:v>
                </c:pt>
                <c:pt idx="431">
                  <c:v>584.5</c:v>
                </c:pt>
                <c:pt idx="432">
                  <c:v>584</c:v>
                </c:pt>
                <c:pt idx="433">
                  <c:v>583.5</c:v>
                </c:pt>
                <c:pt idx="434">
                  <c:v>583</c:v>
                </c:pt>
                <c:pt idx="435">
                  <c:v>582.5</c:v>
                </c:pt>
                <c:pt idx="436">
                  <c:v>582</c:v>
                </c:pt>
                <c:pt idx="437">
                  <c:v>581.5</c:v>
                </c:pt>
                <c:pt idx="438">
                  <c:v>581</c:v>
                </c:pt>
                <c:pt idx="439">
                  <c:v>580.5</c:v>
                </c:pt>
                <c:pt idx="440">
                  <c:v>580</c:v>
                </c:pt>
                <c:pt idx="441">
                  <c:v>579.5</c:v>
                </c:pt>
                <c:pt idx="442">
                  <c:v>579</c:v>
                </c:pt>
                <c:pt idx="443">
                  <c:v>578.5</c:v>
                </c:pt>
                <c:pt idx="444">
                  <c:v>578</c:v>
                </c:pt>
                <c:pt idx="445">
                  <c:v>577.5</c:v>
                </c:pt>
                <c:pt idx="446">
                  <c:v>577</c:v>
                </c:pt>
                <c:pt idx="447">
                  <c:v>576.5</c:v>
                </c:pt>
                <c:pt idx="448">
                  <c:v>576</c:v>
                </c:pt>
                <c:pt idx="449">
                  <c:v>575.5</c:v>
                </c:pt>
                <c:pt idx="450">
                  <c:v>575</c:v>
                </c:pt>
                <c:pt idx="451">
                  <c:v>574.5</c:v>
                </c:pt>
                <c:pt idx="452">
                  <c:v>574</c:v>
                </c:pt>
                <c:pt idx="453">
                  <c:v>573.5</c:v>
                </c:pt>
                <c:pt idx="454">
                  <c:v>573</c:v>
                </c:pt>
                <c:pt idx="455">
                  <c:v>572.5</c:v>
                </c:pt>
                <c:pt idx="456">
                  <c:v>572</c:v>
                </c:pt>
                <c:pt idx="457">
                  <c:v>571.5</c:v>
                </c:pt>
                <c:pt idx="458">
                  <c:v>571</c:v>
                </c:pt>
                <c:pt idx="459">
                  <c:v>570.5</c:v>
                </c:pt>
                <c:pt idx="460">
                  <c:v>570</c:v>
                </c:pt>
                <c:pt idx="461">
                  <c:v>569.5</c:v>
                </c:pt>
                <c:pt idx="462">
                  <c:v>569</c:v>
                </c:pt>
                <c:pt idx="463">
                  <c:v>568.5</c:v>
                </c:pt>
                <c:pt idx="464">
                  <c:v>568</c:v>
                </c:pt>
                <c:pt idx="465">
                  <c:v>567.5</c:v>
                </c:pt>
                <c:pt idx="466">
                  <c:v>567</c:v>
                </c:pt>
                <c:pt idx="467">
                  <c:v>566.5</c:v>
                </c:pt>
                <c:pt idx="468">
                  <c:v>566</c:v>
                </c:pt>
                <c:pt idx="469">
                  <c:v>565.5</c:v>
                </c:pt>
                <c:pt idx="470">
                  <c:v>565</c:v>
                </c:pt>
                <c:pt idx="471">
                  <c:v>564.5</c:v>
                </c:pt>
                <c:pt idx="472">
                  <c:v>564</c:v>
                </c:pt>
                <c:pt idx="473">
                  <c:v>563.5</c:v>
                </c:pt>
                <c:pt idx="474">
                  <c:v>563</c:v>
                </c:pt>
                <c:pt idx="475">
                  <c:v>562.5</c:v>
                </c:pt>
                <c:pt idx="476">
                  <c:v>562</c:v>
                </c:pt>
                <c:pt idx="477">
                  <c:v>561.5</c:v>
                </c:pt>
                <c:pt idx="478">
                  <c:v>561</c:v>
                </c:pt>
                <c:pt idx="479">
                  <c:v>560.5</c:v>
                </c:pt>
                <c:pt idx="480">
                  <c:v>560</c:v>
                </c:pt>
                <c:pt idx="481">
                  <c:v>559.5</c:v>
                </c:pt>
                <c:pt idx="482">
                  <c:v>559</c:v>
                </c:pt>
                <c:pt idx="483">
                  <c:v>558.5</c:v>
                </c:pt>
                <c:pt idx="484">
                  <c:v>558</c:v>
                </c:pt>
                <c:pt idx="485">
                  <c:v>557.5</c:v>
                </c:pt>
                <c:pt idx="486">
                  <c:v>557</c:v>
                </c:pt>
                <c:pt idx="487">
                  <c:v>556.5</c:v>
                </c:pt>
                <c:pt idx="488">
                  <c:v>556</c:v>
                </c:pt>
                <c:pt idx="489">
                  <c:v>555.5</c:v>
                </c:pt>
                <c:pt idx="490">
                  <c:v>555</c:v>
                </c:pt>
                <c:pt idx="491">
                  <c:v>554.5</c:v>
                </c:pt>
                <c:pt idx="492">
                  <c:v>554</c:v>
                </c:pt>
                <c:pt idx="493">
                  <c:v>553.5</c:v>
                </c:pt>
                <c:pt idx="494">
                  <c:v>553</c:v>
                </c:pt>
                <c:pt idx="495">
                  <c:v>552.5</c:v>
                </c:pt>
                <c:pt idx="496">
                  <c:v>552</c:v>
                </c:pt>
                <c:pt idx="497">
                  <c:v>551.5</c:v>
                </c:pt>
                <c:pt idx="498">
                  <c:v>551</c:v>
                </c:pt>
                <c:pt idx="499">
                  <c:v>550.5</c:v>
                </c:pt>
                <c:pt idx="500">
                  <c:v>550</c:v>
                </c:pt>
                <c:pt idx="501">
                  <c:v>549.5</c:v>
                </c:pt>
                <c:pt idx="502">
                  <c:v>549</c:v>
                </c:pt>
                <c:pt idx="503">
                  <c:v>548.5</c:v>
                </c:pt>
                <c:pt idx="504">
                  <c:v>548</c:v>
                </c:pt>
                <c:pt idx="505">
                  <c:v>547.5</c:v>
                </c:pt>
                <c:pt idx="506">
                  <c:v>547</c:v>
                </c:pt>
                <c:pt idx="507">
                  <c:v>546.5</c:v>
                </c:pt>
                <c:pt idx="508">
                  <c:v>546</c:v>
                </c:pt>
                <c:pt idx="509">
                  <c:v>545.5</c:v>
                </c:pt>
                <c:pt idx="510">
                  <c:v>545</c:v>
                </c:pt>
                <c:pt idx="511">
                  <c:v>544.5</c:v>
                </c:pt>
                <c:pt idx="512">
                  <c:v>544</c:v>
                </c:pt>
                <c:pt idx="513">
                  <c:v>543.5</c:v>
                </c:pt>
                <c:pt idx="514">
                  <c:v>543</c:v>
                </c:pt>
                <c:pt idx="515">
                  <c:v>542.5</c:v>
                </c:pt>
                <c:pt idx="516">
                  <c:v>542</c:v>
                </c:pt>
                <c:pt idx="517">
                  <c:v>541.5</c:v>
                </c:pt>
                <c:pt idx="518">
                  <c:v>541</c:v>
                </c:pt>
                <c:pt idx="519">
                  <c:v>540.5</c:v>
                </c:pt>
                <c:pt idx="520">
                  <c:v>540</c:v>
                </c:pt>
                <c:pt idx="521">
                  <c:v>539.5</c:v>
                </c:pt>
                <c:pt idx="522">
                  <c:v>539</c:v>
                </c:pt>
                <c:pt idx="523">
                  <c:v>538.5</c:v>
                </c:pt>
                <c:pt idx="524">
                  <c:v>538</c:v>
                </c:pt>
                <c:pt idx="525">
                  <c:v>537.5</c:v>
                </c:pt>
                <c:pt idx="526">
                  <c:v>537</c:v>
                </c:pt>
                <c:pt idx="527">
                  <c:v>536.5</c:v>
                </c:pt>
                <c:pt idx="528">
                  <c:v>536</c:v>
                </c:pt>
                <c:pt idx="529">
                  <c:v>535.5</c:v>
                </c:pt>
                <c:pt idx="530">
                  <c:v>535</c:v>
                </c:pt>
                <c:pt idx="531">
                  <c:v>534.5</c:v>
                </c:pt>
                <c:pt idx="532">
                  <c:v>534</c:v>
                </c:pt>
                <c:pt idx="533">
                  <c:v>533.5</c:v>
                </c:pt>
                <c:pt idx="534">
                  <c:v>533</c:v>
                </c:pt>
                <c:pt idx="535">
                  <c:v>532.5</c:v>
                </c:pt>
                <c:pt idx="536">
                  <c:v>532</c:v>
                </c:pt>
                <c:pt idx="537">
                  <c:v>531.5</c:v>
                </c:pt>
                <c:pt idx="538">
                  <c:v>531</c:v>
                </c:pt>
                <c:pt idx="539">
                  <c:v>530.5</c:v>
                </c:pt>
                <c:pt idx="540">
                  <c:v>530</c:v>
                </c:pt>
                <c:pt idx="541">
                  <c:v>529.5</c:v>
                </c:pt>
                <c:pt idx="542">
                  <c:v>529</c:v>
                </c:pt>
                <c:pt idx="543">
                  <c:v>528.5</c:v>
                </c:pt>
                <c:pt idx="544">
                  <c:v>528</c:v>
                </c:pt>
                <c:pt idx="545">
                  <c:v>527.5</c:v>
                </c:pt>
                <c:pt idx="546">
                  <c:v>527</c:v>
                </c:pt>
                <c:pt idx="547">
                  <c:v>526.5</c:v>
                </c:pt>
                <c:pt idx="548">
                  <c:v>526</c:v>
                </c:pt>
                <c:pt idx="549">
                  <c:v>525.5</c:v>
                </c:pt>
                <c:pt idx="550">
                  <c:v>525</c:v>
                </c:pt>
                <c:pt idx="551">
                  <c:v>524.5</c:v>
                </c:pt>
                <c:pt idx="552">
                  <c:v>524</c:v>
                </c:pt>
                <c:pt idx="553">
                  <c:v>523.5</c:v>
                </c:pt>
                <c:pt idx="554">
                  <c:v>523</c:v>
                </c:pt>
                <c:pt idx="555">
                  <c:v>522.5</c:v>
                </c:pt>
                <c:pt idx="556">
                  <c:v>522</c:v>
                </c:pt>
                <c:pt idx="557">
                  <c:v>521.5</c:v>
                </c:pt>
                <c:pt idx="558">
                  <c:v>521</c:v>
                </c:pt>
                <c:pt idx="559">
                  <c:v>520.5</c:v>
                </c:pt>
                <c:pt idx="560">
                  <c:v>520</c:v>
                </c:pt>
                <c:pt idx="561">
                  <c:v>519.5</c:v>
                </c:pt>
                <c:pt idx="562">
                  <c:v>519</c:v>
                </c:pt>
                <c:pt idx="563">
                  <c:v>518.5</c:v>
                </c:pt>
                <c:pt idx="564">
                  <c:v>518</c:v>
                </c:pt>
                <c:pt idx="565">
                  <c:v>517.5</c:v>
                </c:pt>
                <c:pt idx="566">
                  <c:v>517</c:v>
                </c:pt>
                <c:pt idx="567">
                  <c:v>516.5</c:v>
                </c:pt>
                <c:pt idx="568">
                  <c:v>516</c:v>
                </c:pt>
                <c:pt idx="569">
                  <c:v>515.5</c:v>
                </c:pt>
                <c:pt idx="570">
                  <c:v>515</c:v>
                </c:pt>
                <c:pt idx="571">
                  <c:v>514.5</c:v>
                </c:pt>
                <c:pt idx="572">
                  <c:v>514</c:v>
                </c:pt>
                <c:pt idx="573">
                  <c:v>513.5</c:v>
                </c:pt>
                <c:pt idx="574">
                  <c:v>513</c:v>
                </c:pt>
                <c:pt idx="575">
                  <c:v>512.5</c:v>
                </c:pt>
                <c:pt idx="576">
                  <c:v>512</c:v>
                </c:pt>
                <c:pt idx="577">
                  <c:v>511.5</c:v>
                </c:pt>
                <c:pt idx="578">
                  <c:v>511</c:v>
                </c:pt>
                <c:pt idx="579">
                  <c:v>510.5</c:v>
                </c:pt>
                <c:pt idx="580">
                  <c:v>510</c:v>
                </c:pt>
                <c:pt idx="581">
                  <c:v>509.5</c:v>
                </c:pt>
                <c:pt idx="582">
                  <c:v>509</c:v>
                </c:pt>
                <c:pt idx="583">
                  <c:v>508.5</c:v>
                </c:pt>
                <c:pt idx="584">
                  <c:v>508</c:v>
                </c:pt>
                <c:pt idx="585">
                  <c:v>507.5</c:v>
                </c:pt>
                <c:pt idx="586">
                  <c:v>507</c:v>
                </c:pt>
                <c:pt idx="587">
                  <c:v>506.5</c:v>
                </c:pt>
                <c:pt idx="588">
                  <c:v>506</c:v>
                </c:pt>
                <c:pt idx="589">
                  <c:v>505.5</c:v>
                </c:pt>
                <c:pt idx="590">
                  <c:v>505</c:v>
                </c:pt>
                <c:pt idx="591">
                  <c:v>504.5</c:v>
                </c:pt>
                <c:pt idx="592">
                  <c:v>504</c:v>
                </c:pt>
                <c:pt idx="593">
                  <c:v>503.5</c:v>
                </c:pt>
                <c:pt idx="594">
                  <c:v>503</c:v>
                </c:pt>
                <c:pt idx="595">
                  <c:v>502.5</c:v>
                </c:pt>
                <c:pt idx="596">
                  <c:v>502</c:v>
                </c:pt>
                <c:pt idx="597">
                  <c:v>501.5</c:v>
                </c:pt>
                <c:pt idx="598">
                  <c:v>501</c:v>
                </c:pt>
                <c:pt idx="599">
                  <c:v>500.5</c:v>
                </c:pt>
                <c:pt idx="600">
                  <c:v>500</c:v>
                </c:pt>
                <c:pt idx="601">
                  <c:v>499.5</c:v>
                </c:pt>
                <c:pt idx="602">
                  <c:v>499</c:v>
                </c:pt>
                <c:pt idx="603">
                  <c:v>498.5</c:v>
                </c:pt>
                <c:pt idx="604">
                  <c:v>498</c:v>
                </c:pt>
                <c:pt idx="605">
                  <c:v>497.5</c:v>
                </c:pt>
                <c:pt idx="606">
                  <c:v>497</c:v>
                </c:pt>
                <c:pt idx="607">
                  <c:v>496.5</c:v>
                </c:pt>
                <c:pt idx="608">
                  <c:v>496</c:v>
                </c:pt>
                <c:pt idx="609">
                  <c:v>495.5</c:v>
                </c:pt>
                <c:pt idx="610">
                  <c:v>495</c:v>
                </c:pt>
                <c:pt idx="611">
                  <c:v>494.5</c:v>
                </c:pt>
                <c:pt idx="612">
                  <c:v>494</c:v>
                </c:pt>
                <c:pt idx="613">
                  <c:v>493.5</c:v>
                </c:pt>
                <c:pt idx="614">
                  <c:v>493</c:v>
                </c:pt>
                <c:pt idx="615">
                  <c:v>492.5</c:v>
                </c:pt>
                <c:pt idx="616">
                  <c:v>492</c:v>
                </c:pt>
                <c:pt idx="617">
                  <c:v>491.5</c:v>
                </c:pt>
                <c:pt idx="618">
                  <c:v>491</c:v>
                </c:pt>
                <c:pt idx="619">
                  <c:v>490.5</c:v>
                </c:pt>
                <c:pt idx="620">
                  <c:v>490</c:v>
                </c:pt>
                <c:pt idx="621">
                  <c:v>489.5</c:v>
                </c:pt>
                <c:pt idx="622">
                  <c:v>489</c:v>
                </c:pt>
                <c:pt idx="623">
                  <c:v>488.5</c:v>
                </c:pt>
                <c:pt idx="624">
                  <c:v>488</c:v>
                </c:pt>
                <c:pt idx="625">
                  <c:v>487.5</c:v>
                </c:pt>
                <c:pt idx="626">
                  <c:v>487</c:v>
                </c:pt>
                <c:pt idx="627">
                  <c:v>486.5</c:v>
                </c:pt>
                <c:pt idx="628">
                  <c:v>486</c:v>
                </c:pt>
                <c:pt idx="629">
                  <c:v>485.5</c:v>
                </c:pt>
                <c:pt idx="630">
                  <c:v>485</c:v>
                </c:pt>
                <c:pt idx="631">
                  <c:v>484.5</c:v>
                </c:pt>
                <c:pt idx="632">
                  <c:v>484</c:v>
                </c:pt>
                <c:pt idx="633">
                  <c:v>483.5</c:v>
                </c:pt>
                <c:pt idx="634">
                  <c:v>483</c:v>
                </c:pt>
                <c:pt idx="635">
                  <c:v>482.5</c:v>
                </c:pt>
                <c:pt idx="636">
                  <c:v>482</c:v>
                </c:pt>
                <c:pt idx="637">
                  <c:v>481.5</c:v>
                </c:pt>
                <c:pt idx="638">
                  <c:v>481</c:v>
                </c:pt>
                <c:pt idx="639">
                  <c:v>480.5</c:v>
                </c:pt>
                <c:pt idx="640">
                  <c:v>480</c:v>
                </c:pt>
                <c:pt idx="641">
                  <c:v>479.5</c:v>
                </c:pt>
                <c:pt idx="642">
                  <c:v>479</c:v>
                </c:pt>
                <c:pt idx="643">
                  <c:v>478.5</c:v>
                </c:pt>
                <c:pt idx="644">
                  <c:v>478</c:v>
                </c:pt>
                <c:pt idx="645">
                  <c:v>477.5</c:v>
                </c:pt>
                <c:pt idx="646">
                  <c:v>477</c:v>
                </c:pt>
                <c:pt idx="647">
                  <c:v>476.5</c:v>
                </c:pt>
                <c:pt idx="648">
                  <c:v>476</c:v>
                </c:pt>
                <c:pt idx="649">
                  <c:v>475.5</c:v>
                </c:pt>
                <c:pt idx="650">
                  <c:v>475</c:v>
                </c:pt>
                <c:pt idx="651">
                  <c:v>474.5</c:v>
                </c:pt>
                <c:pt idx="652">
                  <c:v>474</c:v>
                </c:pt>
                <c:pt idx="653">
                  <c:v>473.5</c:v>
                </c:pt>
                <c:pt idx="654">
                  <c:v>473</c:v>
                </c:pt>
                <c:pt idx="655">
                  <c:v>472.5</c:v>
                </c:pt>
                <c:pt idx="656">
                  <c:v>472</c:v>
                </c:pt>
                <c:pt idx="657">
                  <c:v>471.5</c:v>
                </c:pt>
                <c:pt idx="658">
                  <c:v>471</c:v>
                </c:pt>
                <c:pt idx="659">
                  <c:v>470.5</c:v>
                </c:pt>
                <c:pt idx="660">
                  <c:v>470</c:v>
                </c:pt>
                <c:pt idx="661">
                  <c:v>469.5</c:v>
                </c:pt>
                <c:pt idx="662">
                  <c:v>469</c:v>
                </c:pt>
                <c:pt idx="663">
                  <c:v>468.5</c:v>
                </c:pt>
                <c:pt idx="664">
                  <c:v>468</c:v>
                </c:pt>
                <c:pt idx="665">
                  <c:v>467.5</c:v>
                </c:pt>
                <c:pt idx="666">
                  <c:v>467</c:v>
                </c:pt>
                <c:pt idx="667">
                  <c:v>466.5</c:v>
                </c:pt>
                <c:pt idx="668">
                  <c:v>466</c:v>
                </c:pt>
                <c:pt idx="669">
                  <c:v>465.5</c:v>
                </c:pt>
                <c:pt idx="670">
                  <c:v>465</c:v>
                </c:pt>
                <c:pt idx="671">
                  <c:v>464.5</c:v>
                </c:pt>
                <c:pt idx="672">
                  <c:v>464</c:v>
                </c:pt>
                <c:pt idx="673">
                  <c:v>463.5</c:v>
                </c:pt>
                <c:pt idx="674">
                  <c:v>463</c:v>
                </c:pt>
                <c:pt idx="675">
                  <c:v>462.5</c:v>
                </c:pt>
                <c:pt idx="676">
                  <c:v>462</c:v>
                </c:pt>
                <c:pt idx="677">
                  <c:v>461.5</c:v>
                </c:pt>
                <c:pt idx="678">
                  <c:v>461</c:v>
                </c:pt>
                <c:pt idx="679">
                  <c:v>460.5</c:v>
                </c:pt>
                <c:pt idx="680">
                  <c:v>460</c:v>
                </c:pt>
                <c:pt idx="681">
                  <c:v>459.5</c:v>
                </c:pt>
                <c:pt idx="682">
                  <c:v>459</c:v>
                </c:pt>
                <c:pt idx="683">
                  <c:v>458.5</c:v>
                </c:pt>
                <c:pt idx="684">
                  <c:v>458</c:v>
                </c:pt>
                <c:pt idx="685">
                  <c:v>457.5</c:v>
                </c:pt>
                <c:pt idx="686">
                  <c:v>457</c:v>
                </c:pt>
                <c:pt idx="687">
                  <c:v>456.5</c:v>
                </c:pt>
                <c:pt idx="688">
                  <c:v>456</c:v>
                </c:pt>
                <c:pt idx="689">
                  <c:v>455.5</c:v>
                </c:pt>
                <c:pt idx="690">
                  <c:v>455</c:v>
                </c:pt>
                <c:pt idx="691">
                  <c:v>454.5</c:v>
                </c:pt>
                <c:pt idx="692">
                  <c:v>454</c:v>
                </c:pt>
                <c:pt idx="693">
                  <c:v>453.5</c:v>
                </c:pt>
                <c:pt idx="694">
                  <c:v>453</c:v>
                </c:pt>
                <c:pt idx="695">
                  <c:v>452.5</c:v>
                </c:pt>
                <c:pt idx="696">
                  <c:v>452</c:v>
                </c:pt>
                <c:pt idx="697">
                  <c:v>451.5</c:v>
                </c:pt>
                <c:pt idx="698">
                  <c:v>451</c:v>
                </c:pt>
                <c:pt idx="699">
                  <c:v>450.5</c:v>
                </c:pt>
                <c:pt idx="700">
                  <c:v>450</c:v>
                </c:pt>
                <c:pt idx="701">
                  <c:v>449.5</c:v>
                </c:pt>
                <c:pt idx="702">
                  <c:v>449</c:v>
                </c:pt>
                <c:pt idx="703">
                  <c:v>448.5</c:v>
                </c:pt>
                <c:pt idx="704">
                  <c:v>448</c:v>
                </c:pt>
                <c:pt idx="705">
                  <c:v>447.5</c:v>
                </c:pt>
                <c:pt idx="706">
                  <c:v>447</c:v>
                </c:pt>
                <c:pt idx="707">
                  <c:v>446.5</c:v>
                </c:pt>
                <c:pt idx="708">
                  <c:v>446</c:v>
                </c:pt>
                <c:pt idx="709">
                  <c:v>445.5</c:v>
                </c:pt>
                <c:pt idx="710">
                  <c:v>445</c:v>
                </c:pt>
                <c:pt idx="711">
                  <c:v>444.5</c:v>
                </c:pt>
                <c:pt idx="712">
                  <c:v>444</c:v>
                </c:pt>
                <c:pt idx="713">
                  <c:v>443.5</c:v>
                </c:pt>
                <c:pt idx="714">
                  <c:v>443</c:v>
                </c:pt>
                <c:pt idx="715">
                  <c:v>442.5</c:v>
                </c:pt>
                <c:pt idx="716">
                  <c:v>442</c:v>
                </c:pt>
                <c:pt idx="717">
                  <c:v>441.5</c:v>
                </c:pt>
                <c:pt idx="718">
                  <c:v>441</c:v>
                </c:pt>
                <c:pt idx="719">
                  <c:v>440.5</c:v>
                </c:pt>
                <c:pt idx="720">
                  <c:v>440</c:v>
                </c:pt>
                <c:pt idx="721">
                  <c:v>439.5</c:v>
                </c:pt>
                <c:pt idx="722">
                  <c:v>439</c:v>
                </c:pt>
                <c:pt idx="723">
                  <c:v>438.5</c:v>
                </c:pt>
                <c:pt idx="724">
                  <c:v>438</c:v>
                </c:pt>
                <c:pt idx="725">
                  <c:v>437.5</c:v>
                </c:pt>
                <c:pt idx="726">
                  <c:v>437</c:v>
                </c:pt>
                <c:pt idx="727">
                  <c:v>436.5</c:v>
                </c:pt>
                <c:pt idx="728">
                  <c:v>436</c:v>
                </c:pt>
                <c:pt idx="729">
                  <c:v>435.5</c:v>
                </c:pt>
                <c:pt idx="730">
                  <c:v>435</c:v>
                </c:pt>
                <c:pt idx="731">
                  <c:v>434.5</c:v>
                </c:pt>
                <c:pt idx="732">
                  <c:v>434</c:v>
                </c:pt>
                <c:pt idx="733">
                  <c:v>433.5</c:v>
                </c:pt>
                <c:pt idx="734">
                  <c:v>433</c:v>
                </c:pt>
                <c:pt idx="735">
                  <c:v>432.5</c:v>
                </c:pt>
                <c:pt idx="736">
                  <c:v>432</c:v>
                </c:pt>
                <c:pt idx="737">
                  <c:v>431.5</c:v>
                </c:pt>
                <c:pt idx="738">
                  <c:v>431</c:v>
                </c:pt>
                <c:pt idx="739">
                  <c:v>430.5</c:v>
                </c:pt>
                <c:pt idx="740">
                  <c:v>430</c:v>
                </c:pt>
                <c:pt idx="741">
                  <c:v>429.5</c:v>
                </c:pt>
                <c:pt idx="742">
                  <c:v>429</c:v>
                </c:pt>
                <c:pt idx="743">
                  <c:v>428.5</c:v>
                </c:pt>
                <c:pt idx="744">
                  <c:v>428</c:v>
                </c:pt>
                <c:pt idx="745">
                  <c:v>427.5</c:v>
                </c:pt>
                <c:pt idx="746">
                  <c:v>427</c:v>
                </c:pt>
                <c:pt idx="747">
                  <c:v>426.5</c:v>
                </c:pt>
                <c:pt idx="748">
                  <c:v>426</c:v>
                </c:pt>
                <c:pt idx="749">
                  <c:v>425.5</c:v>
                </c:pt>
                <c:pt idx="750">
                  <c:v>425</c:v>
                </c:pt>
                <c:pt idx="751">
                  <c:v>424.5</c:v>
                </c:pt>
                <c:pt idx="752">
                  <c:v>424</c:v>
                </c:pt>
                <c:pt idx="753">
                  <c:v>423.5</c:v>
                </c:pt>
                <c:pt idx="754">
                  <c:v>423</c:v>
                </c:pt>
                <c:pt idx="755">
                  <c:v>422.5</c:v>
                </c:pt>
                <c:pt idx="756">
                  <c:v>422</c:v>
                </c:pt>
                <c:pt idx="757">
                  <c:v>421.5</c:v>
                </c:pt>
                <c:pt idx="758">
                  <c:v>421</c:v>
                </c:pt>
                <c:pt idx="759">
                  <c:v>420.5</c:v>
                </c:pt>
                <c:pt idx="760">
                  <c:v>420</c:v>
                </c:pt>
                <c:pt idx="761">
                  <c:v>419.5</c:v>
                </c:pt>
                <c:pt idx="762">
                  <c:v>419</c:v>
                </c:pt>
                <c:pt idx="763">
                  <c:v>418.5</c:v>
                </c:pt>
                <c:pt idx="764">
                  <c:v>418</c:v>
                </c:pt>
                <c:pt idx="765">
                  <c:v>417.5</c:v>
                </c:pt>
                <c:pt idx="766">
                  <c:v>417</c:v>
                </c:pt>
                <c:pt idx="767">
                  <c:v>416.5</c:v>
                </c:pt>
                <c:pt idx="768">
                  <c:v>416</c:v>
                </c:pt>
                <c:pt idx="769">
                  <c:v>415.5</c:v>
                </c:pt>
                <c:pt idx="770">
                  <c:v>415</c:v>
                </c:pt>
                <c:pt idx="771">
                  <c:v>414.5</c:v>
                </c:pt>
                <c:pt idx="772">
                  <c:v>414</c:v>
                </c:pt>
                <c:pt idx="773">
                  <c:v>413.5</c:v>
                </c:pt>
                <c:pt idx="774">
                  <c:v>413</c:v>
                </c:pt>
                <c:pt idx="775">
                  <c:v>412.5</c:v>
                </c:pt>
                <c:pt idx="776">
                  <c:v>412</c:v>
                </c:pt>
                <c:pt idx="777">
                  <c:v>411.5</c:v>
                </c:pt>
                <c:pt idx="778">
                  <c:v>411</c:v>
                </c:pt>
                <c:pt idx="779">
                  <c:v>410.5</c:v>
                </c:pt>
                <c:pt idx="780">
                  <c:v>410</c:v>
                </c:pt>
                <c:pt idx="781">
                  <c:v>409.5</c:v>
                </c:pt>
                <c:pt idx="782">
                  <c:v>409</c:v>
                </c:pt>
                <c:pt idx="783">
                  <c:v>408.5</c:v>
                </c:pt>
                <c:pt idx="784">
                  <c:v>408</c:v>
                </c:pt>
                <c:pt idx="785">
                  <c:v>407.5</c:v>
                </c:pt>
                <c:pt idx="786">
                  <c:v>407</c:v>
                </c:pt>
                <c:pt idx="787">
                  <c:v>406.5</c:v>
                </c:pt>
                <c:pt idx="788">
                  <c:v>406</c:v>
                </c:pt>
                <c:pt idx="789">
                  <c:v>405.5</c:v>
                </c:pt>
                <c:pt idx="790">
                  <c:v>405</c:v>
                </c:pt>
                <c:pt idx="791">
                  <c:v>404.5</c:v>
                </c:pt>
                <c:pt idx="792">
                  <c:v>404</c:v>
                </c:pt>
                <c:pt idx="793">
                  <c:v>403.5</c:v>
                </c:pt>
                <c:pt idx="794">
                  <c:v>403</c:v>
                </c:pt>
                <c:pt idx="795">
                  <c:v>402.5</c:v>
                </c:pt>
                <c:pt idx="796">
                  <c:v>402</c:v>
                </c:pt>
                <c:pt idx="797">
                  <c:v>401.5</c:v>
                </c:pt>
                <c:pt idx="798">
                  <c:v>401</c:v>
                </c:pt>
                <c:pt idx="799">
                  <c:v>400.5</c:v>
                </c:pt>
                <c:pt idx="800">
                  <c:v>400</c:v>
                </c:pt>
                <c:pt idx="801">
                  <c:v>399.5</c:v>
                </c:pt>
                <c:pt idx="802">
                  <c:v>399</c:v>
                </c:pt>
                <c:pt idx="803">
                  <c:v>398.5</c:v>
                </c:pt>
                <c:pt idx="804">
                  <c:v>398</c:v>
                </c:pt>
                <c:pt idx="805">
                  <c:v>397.5</c:v>
                </c:pt>
                <c:pt idx="806">
                  <c:v>397</c:v>
                </c:pt>
                <c:pt idx="807">
                  <c:v>396.5</c:v>
                </c:pt>
                <c:pt idx="808">
                  <c:v>396</c:v>
                </c:pt>
                <c:pt idx="809">
                  <c:v>395.5</c:v>
                </c:pt>
                <c:pt idx="810">
                  <c:v>395</c:v>
                </c:pt>
                <c:pt idx="811">
                  <c:v>394.5</c:v>
                </c:pt>
                <c:pt idx="812">
                  <c:v>394</c:v>
                </c:pt>
                <c:pt idx="813">
                  <c:v>393.5</c:v>
                </c:pt>
                <c:pt idx="814">
                  <c:v>393</c:v>
                </c:pt>
                <c:pt idx="815">
                  <c:v>392.5</c:v>
                </c:pt>
                <c:pt idx="816">
                  <c:v>392</c:v>
                </c:pt>
                <c:pt idx="817">
                  <c:v>391.5</c:v>
                </c:pt>
                <c:pt idx="818">
                  <c:v>391</c:v>
                </c:pt>
                <c:pt idx="819">
                  <c:v>390.5</c:v>
                </c:pt>
                <c:pt idx="820">
                  <c:v>390</c:v>
                </c:pt>
                <c:pt idx="821">
                  <c:v>389.5</c:v>
                </c:pt>
                <c:pt idx="822">
                  <c:v>389</c:v>
                </c:pt>
                <c:pt idx="823">
                  <c:v>388.5</c:v>
                </c:pt>
                <c:pt idx="824">
                  <c:v>388</c:v>
                </c:pt>
                <c:pt idx="825">
                  <c:v>387.5</c:v>
                </c:pt>
                <c:pt idx="826">
                  <c:v>387</c:v>
                </c:pt>
                <c:pt idx="827">
                  <c:v>386.5</c:v>
                </c:pt>
                <c:pt idx="828">
                  <c:v>386</c:v>
                </c:pt>
                <c:pt idx="829">
                  <c:v>385.5</c:v>
                </c:pt>
                <c:pt idx="830">
                  <c:v>385</c:v>
                </c:pt>
                <c:pt idx="831">
                  <c:v>384.5</c:v>
                </c:pt>
                <c:pt idx="832">
                  <c:v>384</c:v>
                </c:pt>
                <c:pt idx="833">
                  <c:v>383.5</c:v>
                </c:pt>
                <c:pt idx="834">
                  <c:v>383</c:v>
                </c:pt>
                <c:pt idx="835">
                  <c:v>382.5</c:v>
                </c:pt>
                <c:pt idx="836">
                  <c:v>382</c:v>
                </c:pt>
                <c:pt idx="837">
                  <c:v>381.5</c:v>
                </c:pt>
                <c:pt idx="838">
                  <c:v>381</c:v>
                </c:pt>
                <c:pt idx="839">
                  <c:v>380.5</c:v>
                </c:pt>
                <c:pt idx="840">
                  <c:v>380</c:v>
                </c:pt>
                <c:pt idx="841">
                  <c:v>379.5</c:v>
                </c:pt>
                <c:pt idx="842">
                  <c:v>379</c:v>
                </c:pt>
                <c:pt idx="843">
                  <c:v>378.5</c:v>
                </c:pt>
                <c:pt idx="844">
                  <c:v>378</c:v>
                </c:pt>
                <c:pt idx="845">
                  <c:v>377.5</c:v>
                </c:pt>
                <c:pt idx="846">
                  <c:v>377</c:v>
                </c:pt>
                <c:pt idx="847">
                  <c:v>376.5</c:v>
                </c:pt>
                <c:pt idx="848">
                  <c:v>376</c:v>
                </c:pt>
                <c:pt idx="849">
                  <c:v>375.5</c:v>
                </c:pt>
                <c:pt idx="850">
                  <c:v>375</c:v>
                </c:pt>
                <c:pt idx="851">
                  <c:v>374.5</c:v>
                </c:pt>
                <c:pt idx="852">
                  <c:v>374</c:v>
                </c:pt>
                <c:pt idx="853">
                  <c:v>373.5</c:v>
                </c:pt>
                <c:pt idx="854">
                  <c:v>373</c:v>
                </c:pt>
                <c:pt idx="855">
                  <c:v>372.5</c:v>
                </c:pt>
                <c:pt idx="856">
                  <c:v>372</c:v>
                </c:pt>
                <c:pt idx="857">
                  <c:v>371.5</c:v>
                </c:pt>
                <c:pt idx="858">
                  <c:v>371</c:v>
                </c:pt>
                <c:pt idx="859">
                  <c:v>370.5</c:v>
                </c:pt>
                <c:pt idx="860">
                  <c:v>370</c:v>
                </c:pt>
                <c:pt idx="861">
                  <c:v>369.5</c:v>
                </c:pt>
                <c:pt idx="862">
                  <c:v>369</c:v>
                </c:pt>
                <c:pt idx="863">
                  <c:v>368.5</c:v>
                </c:pt>
                <c:pt idx="864">
                  <c:v>368</c:v>
                </c:pt>
                <c:pt idx="865">
                  <c:v>367.5</c:v>
                </c:pt>
                <c:pt idx="866">
                  <c:v>367</c:v>
                </c:pt>
                <c:pt idx="867">
                  <c:v>366.5</c:v>
                </c:pt>
                <c:pt idx="868">
                  <c:v>366</c:v>
                </c:pt>
                <c:pt idx="869">
                  <c:v>365.5</c:v>
                </c:pt>
                <c:pt idx="870">
                  <c:v>365</c:v>
                </c:pt>
                <c:pt idx="871">
                  <c:v>364.5</c:v>
                </c:pt>
                <c:pt idx="872">
                  <c:v>364</c:v>
                </c:pt>
                <c:pt idx="873">
                  <c:v>363.5</c:v>
                </c:pt>
                <c:pt idx="874">
                  <c:v>363</c:v>
                </c:pt>
                <c:pt idx="875">
                  <c:v>362.5</c:v>
                </c:pt>
                <c:pt idx="876">
                  <c:v>362</c:v>
                </c:pt>
                <c:pt idx="877">
                  <c:v>361.5</c:v>
                </c:pt>
                <c:pt idx="878">
                  <c:v>361</c:v>
                </c:pt>
                <c:pt idx="879">
                  <c:v>360.5</c:v>
                </c:pt>
                <c:pt idx="880">
                  <c:v>360</c:v>
                </c:pt>
                <c:pt idx="881">
                  <c:v>359.5</c:v>
                </c:pt>
                <c:pt idx="882">
                  <c:v>359</c:v>
                </c:pt>
                <c:pt idx="883">
                  <c:v>358.5</c:v>
                </c:pt>
                <c:pt idx="884">
                  <c:v>358</c:v>
                </c:pt>
                <c:pt idx="885">
                  <c:v>357.5</c:v>
                </c:pt>
                <c:pt idx="886">
                  <c:v>357</c:v>
                </c:pt>
                <c:pt idx="887">
                  <c:v>356.5</c:v>
                </c:pt>
                <c:pt idx="888">
                  <c:v>356</c:v>
                </c:pt>
                <c:pt idx="889">
                  <c:v>355.5</c:v>
                </c:pt>
                <c:pt idx="890">
                  <c:v>355</c:v>
                </c:pt>
                <c:pt idx="891">
                  <c:v>354.5</c:v>
                </c:pt>
                <c:pt idx="892">
                  <c:v>354</c:v>
                </c:pt>
                <c:pt idx="893">
                  <c:v>353.5</c:v>
                </c:pt>
                <c:pt idx="894">
                  <c:v>353</c:v>
                </c:pt>
                <c:pt idx="895">
                  <c:v>352.5</c:v>
                </c:pt>
                <c:pt idx="896">
                  <c:v>352</c:v>
                </c:pt>
                <c:pt idx="897">
                  <c:v>351.5</c:v>
                </c:pt>
                <c:pt idx="898">
                  <c:v>351</c:v>
                </c:pt>
                <c:pt idx="899">
                  <c:v>350.5</c:v>
                </c:pt>
                <c:pt idx="900">
                  <c:v>350</c:v>
                </c:pt>
              </c:numCache>
            </c:numRef>
          </c:xVal>
          <c:yVal>
            <c:numRef>
              <c:f>'SFT1'!$C$3:$C$903</c:f>
              <c:numCache>
                <c:formatCode>0.0%</c:formatCode>
                <c:ptCount val="901"/>
                <c:pt idx="0">
                  <c:v>0.93815802959509209</c:v>
                </c:pt>
                <c:pt idx="1">
                  <c:v>0.93570510737460044</c:v>
                </c:pt>
                <c:pt idx="2">
                  <c:v>0.93184139689715106</c:v>
                </c:pt>
                <c:pt idx="3">
                  <c:v>0.92871401621648308</c:v>
                </c:pt>
                <c:pt idx="4">
                  <c:v>0.92486000701146054</c:v>
                </c:pt>
                <c:pt idx="5">
                  <c:v>0.9235788946706337</c:v>
                </c:pt>
                <c:pt idx="6">
                  <c:v>0.92279450553828268</c:v>
                </c:pt>
                <c:pt idx="7">
                  <c:v>0.91991139812617029</c:v>
                </c:pt>
                <c:pt idx="8">
                  <c:v>0.91924864843253762</c:v>
                </c:pt>
                <c:pt idx="9">
                  <c:v>0.91995588086134339</c:v>
                </c:pt>
                <c:pt idx="10">
                  <c:v>0.91840449362208232</c:v>
                </c:pt>
                <c:pt idx="11">
                  <c:v>0.91993469833824215</c:v>
                </c:pt>
                <c:pt idx="12">
                  <c:v>0.91979914173959998</c:v>
                </c:pt>
                <c:pt idx="13">
                  <c:v>0.92093716595183273</c:v>
                </c:pt>
                <c:pt idx="14">
                  <c:v>0.92260754094823827</c:v>
                </c:pt>
                <c:pt idx="15">
                  <c:v>0.92469178637159211</c:v>
                </c:pt>
                <c:pt idx="16">
                  <c:v>0.92815177595237053</c:v>
                </c:pt>
                <c:pt idx="17">
                  <c:v>0.93060418230439856</c:v>
                </c:pt>
                <c:pt idx="18">
                  <c:v>0.93479633282352093</c:v>
                </c:pt>
                <c:pt idx="19">
                  <c:v>0.93751019676623937</c:v>
                </c:pt>
                <c:pt idx="20">
                  <c:v>0.94207829936529497</c:v>
                </c:pt>
                <c:pt idx="21">
                  <c:v>0.945128806082285</c:v>
                </c:pt>
                <c:pt idx="22">
                  <c:v>0.94863468555186858</c:v>
                </c:pt>
                <c:pt idx="23">
                  <c:v>0.95245397798244924</c:v>
                </c:pt>
                <c:pt idx="24">
                  <c:v>0.95586376801349537</c:v>
                </c:pt>
                <c:pt idx="25">
                  <c:v>0.96041735660544258</c:v>
                </c:pt>
                <c:pt idx="26">
                  <c:v>0.96246733723622346</c:v>
                </c:pt>
                <c:pt idx="27">
                  <c:v>0.96521708363762027</c:v>
                </c:pt>
                <c:pt idx="28">
                  <c:v>0.96644022994127476</c:v>
                </c:pt>
                <c:pt idx="29">
                  <c:v>0.96924149766904943</c:v>
                </c:pt>
                <c:pt idx="30">
                  <c:v>0.97043846006288204</c:v>
                </c:pt>
                <c:pt idx="31">
                  <c:v>0.9714601718619954</c:v>
                </c:pt>
                <c:pt idx="32">
                  <c:v>0.97110010258453949</c:v>
                </c:pt>
                <c:pt idx="33">
                  <c:v>0.97246056736542985</c:v>
                </c:pt>
                <c:pt idx="34">
                  <c:v>0.97167940982855106</c:v>
                </c:pt>
                <c:pt idx="35">
                  <c:v>0.97084299195583834</c:v>
                </c:pt>
                <c:pt idx="36">
                  <c:v>0.96776296896850211</c:v>
                </c:pt>
                <c:pt idx="37">
                  <c:v>0.96645135655965819</c:v>
                </c:pt>
                <c:pt idx="38">
                  <c:v>0.96341632251465459</c:v>
                </c:pt>
                <c:pt idx="39">
                  <c:v>0.9602868903491143</c:v>
                </c:pt>
                <c:pt idx="40">
                  <c:v>0.95655511861690534</c:v>
                </c:pt>
                <c:pt idx="41">
                  <c:v>0.95304410632813497</c:v>
                </c:pt>
                <c:pt idx="42">
                  <c:v>0.95018900341402424</c:v>
                </c:pt>
                <c:pt idx="43">
                  <c:v>0.9466119877370186</c:v>
                </c:pt>
                <c:pt idx="44">
                  <c:v>0.94241241777974916</c:v>
                </c:pt>
                <c:pt idx="45">
                  <c:v>0.93786428992765269</c:v>
                </c:pt>
                <c:pt idx="46">
                  <c:v>0.93523338192384364</c:v>
                </c:pt>
                <c:pt idx="47">
                  <c:v>0.93233287896412353</c:v>
                </c:pt>
                <c:pt idx="48">
                  <c:v>0.92949701626135395</c:v>
                </c:pt>
                <c:pt idx="49">
                  <c:v>0.92610024693099002</c:v>
                </c:pt>
                <c:pt idx="50">
                  <c:v>0.92546500236119722</c:v>
                </c:pt>
                <c:pt idx="51">
                  <c:v>0.92259267039148796</c:v>
                </c:pt>
                <c:pt idx="52">
                  <c:v>0.92078662018856205</c:v>
                </c:pt>
                <c:pt idx="53">
                  <c:v>0.91920419989425772</c:v>
                </c:pt>
                <c:pt idx="54">
                  <c:v>0.91879156609014523</c:v>
                </c:pt>
                <c:pt idx="55">
                  <c:v>0.91952385389044444</c:v>
                </c:pt>
                <c:pt idx="56">
                  <c:v>0.92061702064609885</c:v>
                </c:pt>
                <c:pt idx="57">
                  <c:v>0.92140592370837215</c:v>
                </c:pt>
                <c:pt idx="58">
                  <c:v>0.92305376912256876</c:v>
                </c:pt>
                <c:pt idx="59">
                  <c:v>0.92506233818237782</c:v>
                </c:pt>
                <c:pt idx="60">
                  <c:v>0.92777357775190172</c:v>
                </c:pt>
                <c:pt idx="61">
                  <c:v>0.93042420490363476</c:v>
                </c:pt>
                <c:pt idx="62">
                  <c:v>0.93408199313023166</c:v>
                </c:pt>
                <c:pt idx="63">
                  <c:v>0.93969950914431455</c:v>
                </c:pt>
                <c:pt idx="64">
                  <c:v>0.94230609452346437</c:v>
                </c:pt>
                <c:pt idx="65">
                  <c:v>0.94738390003971706</c:v>
                </c:pt>
                <c:pt idx="66">
                  <c:v>0.94925741880415349</c:v>
                </c:pt>
                <c:pt idx="67">
                  <c:v>0.95290367090631289</c:v>
                </c:pt>
                <c:pt idx="68">
                  <c:v>0.95539067922825016</c:v>
                </c:pt>
                <c:pt idx="69">
                  <c:v>0.95960830954002929</c:v>
                </c:pt>
                <c:pt idx="70">
                  <c:v>0.96166542051036108</c:v>
                </c:pt>
                <c:pt idx="71">
                  <c:v>0.9649370899532651</c:v>
                </c:pt>
                <c:pt idx="72">
                  <c:v>0.96722385689218737</c:v>
                </c:pt>
                <c:pt idx="73">
                  <c:v>0.96888225073762124</c:v>
                </c:pt>
                <c:pt idx="74">
                  <c:v>0.97018599247345017</c:v>
                </c:pt>
                <c:pt idx="75">
                  <c:v>0.97033791200125119</c:v>
                </c:pt>
                <c:pt idx="76">
                  <c:v>0.97041388068571222</c:v>
                </c:pt>
                <c:pt idx="77">
                  <c:v>0.96840494850431591</c:v>
                </c:pt>
                <c:pt idx="78">
                  <c:v>0.96798583028396445</c:v>
                </c:pt>
                <c:pt idx="79">
                  <c:v>0.96785433590124914</c:v>
                </c:pt>
                <c:pt idx="80">
                  <c:v>0.96452613528293762</c:v>
                </c:pt>
                <c:pt idx="81">
                  <c:v>0.96186915920385829</c:v>
                </c:pt>
                <c:pt idx="82">
                  <c:v>0.95940725884360001</c:v>
                </c:pt>
                <c:pt idx="83">
                  <c:v>0.95663441368740876</c:v>
                </c:pt>
                <c:pt idx="84">
                  <c:v>0.95188394098592377</c:v>
                </c:pt>
                <c:pt idx="85">
                  <c:v>0.94835513480304978</c:v>
                </c:pt>
                <c:pt idx="86">
                  <c:v>0.94507657777742338</c:v>
                </c:pt>
                <c:pt idx="87">
                  <c:v>0.94085565592198517</c:v>
                </c:pt>
                <c:pt idx="88">
                  <c:v>0.93753610148816791</c:v>
                </c:pt>
                <c:pt idx="89">
                  <c:v>0.93451440464465207</c:v>
                </c:pt>
                <c:pt idx="90">
                  <c:v>0.93081634322159656</c:v>
                </c:pt>
                <c:pt idx="91">
                  <c:v>0.92779707710320936</c:v>
                </c:pt>
                <c:pt idx="92">
                  <c:v>0.92491750715818999</c:v>
                </c:pt>
                <c:pt idx="93">
                  <c:v>0.92244610201411614</c:v>
                </c:pt>
                <c:pt idx="94">
                  <c:v>0.9206445784459143</c:v>
                </c:pt>
                <c:pt idx="95">
                  <c:v>0.91965725232666296</c:v>
                </c:pt>
                <c:pt idx="96">
                  <c:v>0.919528088464032</c:v>
                </c:pt>
                <c:pt idx="97">
                  <c:v>0.91943069820508039</c:v>
                </c:pt>
                <c:pt idx="98">
                  <c:v>0.92092444282258179</c:v>
                </c:pt>
                <c:pt idx="99">
                  <c:v>0.922448226027205</c:v>
                </c:pt>
                <c:pt idx="100">
                  <c:v>0.922448226027205</c:v>
                </c:pt>
                <c:pt idx="101">
                  <c:v>0.92605120246335215</c:v>
                </c:pt>
                <c:pt idx="102">
                  <c:v>0.92949701626135395</c:v>
                </c:pt>
                <c:pt idx="103">
                  <c:v>0.93234790651575272</c:v>
                </c:pt>
                <c:pt idx="104">
                  <c:v>0.93582361461319197</c:v>
                </c:pt>
                <c:pt idx="105">
                  <c:v>0.93851885047604899</c:v>
                </c:pt>
                <c:pt idx="106">
                  <c:v>0.9424254377783956</c:v>
                </c:pt>
                <c:pt idx="107">
                  <c:v>0.94708727172875395</c:v>
                </c:pt>
                <c:pt idx="108">
                  <c:v>0.95129891190209914</c:v>
                </c:pt>
                <c:pt idx="109">
                  <c:v>0.95432873345218538</c:v>
                </c:pt>
                <c:pt idx="110">
                  <c:v>0.95700674785891726</c:v>
                </c:pt>
                <c:pt idx="111">
                  <c:v>0.96059650016866005</c:v>
                </c:pt>
                <c:pt idx="112">
                  <c:v>0.96367368525916053</c:v>
                </c:pt>
                <c:pt idx="113">
                  <c:v>0.96650254065418184</c:v>
                </c:pt>
                <c:pt idx="114">
                  <c:v>0.96821766049418978</c:v>
                </c:pt>
                <c:pt idx="115">
                  <c:v>0.96920132680309401</c:v>
                </c:pt>
                <c:pt idx="116">
                  <c:v>0.96921248520996273</c:v>
                </c:pt>
                <c:pt idx="117">
                  <c:v>0.96889786740026829</c:v>
                </c:pt>
                <c:pt idx="118">
                  <c:v>0.96925712012211951</c:v>
                </c:pt>
                <c:pt idx="119">
                  <c:v>0.96790113693904212</c:v>
                </c:pt>
                <c:pt idx="120">
                  <c:v>0.96485932834516452</c:v>
                </c:pt>
                <c:pt idx="121">
                  <c:v>0.96131562214306809</c:v>
                </c:pt>
                <c:pt idx="122">
                  <c:v>0.95863437942072949</c:v>
                </c:pt>
                <c:pt idx="123">
                  <c:v>0.95607728475049658</c:v>
                </c:pt>
                <c:pt idx="124">
                  <c:v>0.95217768666623159</c:v>
                </c:pt>
                <c:pt idx="125">
                  <c:v>0.94906509264368311</c:v>
                </c:pt>
                <c:pt idx="126">
                  <c:v>0.94589950892833041</c:v>
                </c:pt>
                <c:pt idx="127">
                  <c:v>0.94134538978282745</c:v>
                </c:pt>
                <c:pt idx="128">
                  <c:v>0.93847995293087594</c:v>
                </c:pt>
                <c:pt idx="129">
                  <c:v>0.93418308635419467</c:v>
                </c:pt>
                <c:pt idx="130">
                  <c:v>0.92978171256686293</c:v>
                </c:pt>
                <c:pt idx="131">
                  <c:v>0.92633910928751528</c:v>
                </c:pt>
                <c:pt idx="132">
                  <c:v>0.92441503419663273</c:v>
                </c:pt>
                <c:pt idx="133">
                  <c:v>0.92306014537413805</c:v>
                </c:pt>
                <c:pt idx="134">
                  <c:v>0.92190676104458491</c:v>
                </c:pt>
                <c:pt idx="135">
                  <c:v>0.9210919781044189</c:v>
                </c:pt>
                <c:pt idx="136">
                  <c:v>0.92060854148903437</c:v>
                </c:pt>
                <c:pt idx="137">
                  <c:v>0.9208777928524986</c:v>
                </c:pt>
                <c:pt idx="138">
                  <c:v>0.92160962131330859</c:v>
                </c:pt>
                <c:pt idx="139">
                  <c:v>0.92285400221663427</c:v>
                </c:pt>
                <c:pt idx="140">
                  <c:v>0.92539681409198404</c:v>
                </c:pt>
                <c:pt idx="141">
                  <c:v>0.92879741924018344</c:v>
                </c:pt>
                <c:pt idx="142">
                  <c:v>0.93174055708061965</c:v>
                </c:pt>
                <c:pt idx="143">
                  <c:v>0.93518600712602229</c:v>
                </c:pt>
                <c:pt idx="144">
                  <c:v>0.93856207186154239</c:v>
                </c:pt>
                <c:pt idx="145">
                  <c:v>0.94203925429636792</c:v>
                </c:pt>
                <c:pt idx="146">
                  <c:v>0.94602366387985382</c:v>
                </c:pt>
                <c:pt idx="147">
                  <c:v>0.94931643578018399</c:v>
                </c:pt>
                <c:pt idx="148">
                  <c:v>0.9530923857843161</c:v>
                </c:pt>
                <c:pt idx="149">
                  <c:v>0.95659917062236755</c:v>
                </c:pt>
                <c:pt idx="150">
                  <c:v>0.95898320215181587</c:v>
                </c:pt>
                <c:pt idx="151">
                  <c:v>0.96251609405589766</c:v>
                </c:pt>
                <c:pt idx="152">
                  <c:v>0.96534599692476997</c:v>
                </c:pt>
                <c:pt idx="153">
                  <c:v>0.9667785363919984</c:v>
                </c:pt>
                <c:pt idx="154">
                  <c:v>0.96853874783453786</c:v>
                </c:pt>
                <c:pt idx="155">
                  <c:v>0.9681998254300429</c:v>
                </c:pt>
                <c:pt idx="156">
                  <c:v>0.96758248891618004</c:v>
                </c:pt>
                <c:pt idx="157">
                  <c:v>0.96696777254693966</c:v>
                </c:pt>
                <c:pt idx="158">
                  <c:v>0.96519263650807441</c:v>
                </c:pt>
                <c:pt idx="159">
                  <c:v>0.96172520891332447</c:v>
                </c:pt>
                <c:pt idx="160">
                  <c:v>0.9588661778500468</c:v>
                </c:pt>
                <c:pt idx="161">
                  <c:v>0.95618956525750509</c:v>
                </c:pt>
                <c:pt idx="162">
                  <c:v>0.95266892665396363</c:v>
                </c:pt>
                <c:pt idx="163">
                  <c:v>0.94903231366274043</c:v>
                </c:pt>
                <c:pt idx="164">
                  <c:v>0.94612604951926293</c:v>
                </c:pt>
                <c:pt idx="165">
                  <c:v>0.94196333796143739</c:v>
                </c:pt>
                <c:pt idx="166">
                  <c:v>0.93745407232416944</c:v>
                </c:pt>
                <c:pt idx="167">
                  <c:v>0.93367772962122375</c:v>
                </c:pt>
                <c:pt idx="168">
                  <c:v>0.9305806118544071</c:v>
                </c:pt>
                <c:pt idx="169">
                  <c:v>0.92829711342438537</c:v>
                </c:pt>
                <c:pt idx="170">
                  <c:v>0.92586144616662347</c:v>
                </c:pt>
                <c:pt idx="171">
                  <c:v>0.92411283031728342</c:v>
                </c:pt>
                <c:pt idx="172">
                  <c:v>0.92299425956518399</c:v>
                </c:pt>
                <c:pt idx="173">
                  <c:v>0.92183246713153721</c:v>
                </c:pt>
                <c:pt idx="174">
                  <c:v>0.92117045447564239</c:v>
                </c:pt>
                <c:pt idx="175">
                  <c:v>0.92176454650755046</c:v>
                </c:pt>
                <c:pt idx="176">
                  <c:v>0.92352360423182067</c:v>
                </c:pt>
                <c:pt idx="177">
                  <c:v>0.92567812308853847</c:v>
                </c:pt>
                <c:pt idx="178">
                  <c:v>0.92782698622935167</c:v>
                </c:pt>
                <c:pt idx="179">
                  <c:v>0.93120435844648108</c:v>
                </c:pt>
                <c:pt idx="180">
                  <c:v>0.93469732545434658</c:v>
                </c:pt>
                <c:pt idx="181">
                  <c:v>0.93787940663581126</c:v>
                </c:pt>
                <c:pt idx="182">
                  <c:v>0.94201105608633573</c:v>
                </c:pt>
                <c:pt idx="183">
                  <c:v>0.94551407897886552</c:v>
                </c:pt>
                <c:pt idx="184">
                  <c:v>0.94940606116752013</c:v>
                </c:pt>
                <c:pt idx="185">
                  <c:v>0.95353579331225236</c:v>
                </c:pt>
                <c:pt idx="186">
                  <c:v>0.95637893088035353</c:v>
                </c:pt>
                <c:pt idx="187">
                  <c:v>0.95933436075710021</c:v>
                </c:pt>
                <c:pt idx="188">
                  <c:v>0.96154142678284782</c:v>
                </c:pt>
                <c:pt idx="189">
                  <c:v>0.96435958190215876</c:v>
                </c:pt>
                <c:pt idx="190">
                  <c:v>0.96688094194816709</c:v>
                </c:pt>
                <c:pt idx="191">
                  <c:v>0.96627557096576322</c:v>
                </c:pt>
                <c:pt idx="192">
                  <c:v>0.96575507717690956</c:v>
                </c:pt>
                <c:pt idx="193">
                  <c:v>0.96627779590005014</c:v>
                </c:pt>
                <c:pt idx="194">
                  <c:v>0.96387119121485909</c:v>
                </c:pt>
                <c:pt idx="195">
                  <c:v>0.96061198327971065</c:v>
                </c:pt>
                <c:pt idx="196">
                  <c:v>0.95871163933700343</c:v>
                </c:pt>
                <c:pt idx="197">
                  <c:v>0.95579994237226495</c:v>
                </c:pt>
                <c:pt idx="198">
                  <c:v>0.95164506544264915</c:v>
                </c:pt>
                <c:pt idx="199">
                  <c:v>0.94888591470264882</c:v>
                </c:pt>
                <c:pt idx="200">
                  <c:v>0.94500259261938147</c:v>
                </c:pt>
                <c:pt idx="201">
                  <c:v>0.94051992380482341</c:v>
                </c:pt>
                <c:pt idx="202">
                  <c:v>0.93657379023039689</c:v>
                </c:pt>
                <c:pt idx="203">
                  <c:v>0.93299002383750762</c:v>
                </c:pt>
                <c:pt idx="204">
                  <c:v>0.92969393974811321</c:v>
                </c:pt>
                <c:pt idx="205">
                  <c:v>0.9266953845449174</c:v>
                </c:pt>
                <c:pt idx="206">
                  <c:v>0.9246790113707013</c:v>
                </c:pt>
                <c:pt idx="207">
                  <c:v>0.92407027432863209</c:v>
                </c:pt>
                <c:pt idx="208">
                  <c:v>0.92386816014356854</c:v>
                </c:pt>
                <c:pt idx="209">
                  <c:v>0.92209570682435493</c:v>
                </c:pt>
                <c:pt idx="210">
                  <c:v>0.92193435745155949</c:v>
                </c:pt>
                <c:pt idx="211">
                  <c:v>0.92256080571982824</c:v>
                </c:pt>
                <c:pt idx="212">
                  <c:v>0.924278817399945</c:v>
                </c:pt>
                <c:pt idx="213">
                  <c:v>0.92739766906715337</c:v>
                </c:pt>
                <c:pt idx="214">
                  <c:v>0.93038778514107179</c:v>
                </c:pt>
                <c:pt idx="215">
                  <c:v>0.93498792033485589</c:v>
                </c:pt>
                <c:pt idx="216">
                  <c:v>0.93762677365184499</c:v>
                </c:pt>
                <c:pt idx="217">
                  <c:v>0.94068885789297352</c:v>
                </c:pt>
                <c:pt idx="218">
                  <c:v>0.9453965214498774</c:v>
                </c:pt>
                <c:pt idx="219">
                  <c:v>0.95037936900089814</c:v>
                </c:pt>
                <c:pt idx="220">
                  <c:v>0.95377514345331915</c:v>
                </c:pt>
                <c:pt idx="221">
                  <c:v>0.95667186086670608</c:v>
                </c:pt>
                <c:pt idx="222">
                  <c:v>0.95986686520150377</c:v>
                </c:pt>
                <c:pt idx="223">
                  <c:v>0.96201534616040563</c:v>
                </c:pt>
                <c:pt idx="224">
                  <c:v>0.96411979555859317</c:v>
                </c:pt>
                <c:pt idx="225">
                  <c:v>0.96447283507166892</c:v>
                </c:pt>
                <c:pt idx="226">
                  <c:v>0.9640864966156123</c:v>
                </c:pt>
                <c:pt idx="227">
                  <c:v>0.96349174930124559</c:v>
                </c:pt>
                <c:pt idx="228">
                  <c:v>0.96170749344345374</c:v>
                </c:pt>
                <c:pt idx="229">
                  <c:v>0.96066949416285585</c:v>
                </c:pt>
                <c:pt idx="230">
                  <c:v>0.95893241626683301</c:v>
                </c:pt>
                <c:pt idx="231">
                  <c:v>0.9547155582965593</c:v>
                </c:pt>
                <c:pt idx="232">
                  <c:v>0.95149388163472159</c:v>
                </c:pt>
                <c:pt idx="233">
                  <c:v>0.94910661431150212</c:v>
                </c:pt>
                <c:pt idx="234">
                  <c:v>0.94545312139846971</c:v>
                </c:pt>
                <c:pt idx="235">
                  <c:v>0.94095964887872585</c:v>
                </c:pt>
                <c:pt idx="236">
                  <c:v>0.93619647160784503</c:v>
                </c:pt>
                <c:pt idx="237">
                  <c:v>0.93216329910092166</c:v>
                </c:pt>
                <c:pt idx="238">
                  <c:v>0.92915463997748859</c:v>
                </c:pt>
                <c:pt idx="239">
                  <c:v>0.92615569163083666</c:v>
                </c:pt>
                <c:pt idx="240">
                  <c:v>0.92393623577324668</c:v>
                </c:pt>
                <c:pt idx="241">
                  <c:v>0.92169663088795584</c:v>
                </c:pt>
                <c:pt idx="242">
                  <c:v>0.92286037708825763</c:v>
                </c:pt>
                <c:pt idx="243">
                  <c:v>0.92303676600038331</c:v>
                </c:pt>
                <c:pt idx="244">
                  <c:v>0.92414049276085497</c:v>
                </c:pt>
                <c:pt idx="245">
                  <c:v>0.92475779335456809</c:v>
                </c:pt>
                <c:pt idx="246">
                  <c:v>0.92676580245452733</c:v>
                </c:pt>
                <c:pt idx="247">
                  <c:v>0.92878244891518669</c:v>
                </c:pt>
                <c:pt idx="248">
                  <c:v>0.93057632638218535</c:v>
                </c:pt>
                <c:pt idx="249">
                  <c:v>0.93569218022010825</c:v>
                </c:pt>
                <c:pt idx="250">
                  <c:v>0.94036184630831299</c:v>
                </c:pt>
                <c:pt idx="251">
                  <c:v>0.94409348355653699</c:v>
                </c:pt>
                <c:pt idx="252">
                  <c:v>0.9480713003945922</c:v>
                </c:pt>
                <c:pt idx="253">
                  <c:v>0.95192558597856558</c:v>
                </c:pt>
                <c:pt idx="254">
                  <c:v>0.95424743226021636</c:v>
                </c:pt>
                <c:pt idx="255">
                  <c:v>0.95686572852368412</c:v>
                </c:pt>
                <c:pt idx="256">
                  <c:v>0.95932994286927631</c:v>
                </c:pt>
                <c:pt idx="257">
                  <c:v>0.96127799319218521</c:v>
                </c:pt>
                <c:pt idx="258">
                  <c:v>0.96217706367172606</c:v>
                </c:pt>
                <c:pt idx="259">
                  <c:v>0.96349174930124559</c:v>
                </c:pt>
                <c:pt idx="260">
                  <c:v>0.96338526614235109</c:v>
                </c:pt>
                <c:pt idx="261">
                  <c:v>0.96275548154268065</c:v>
                </c:pt>
                <c:pt idx="262">
                  <c:v>0.9595177210448097</c:v>
                </c:pt>
                <c:pt idx="263">
                  <c:v>0.95757323795089089</c:v>
                </c:pt>
                <c:pt idx="264">
                  <c:v>0.95420129142161536</c:v>
                </c:pt>
                <c:pt idx="265">
                  <c:v>0.95008399044769232</c:v>
                </c:pt>
                <c:pt idx="266">
                  <c:v>0.94618051448031837</c:v>
                </c:pt>
                <c:pt idx="267">
                  <c:v>0.94112432790163614</c:v>
                </c:pt>
                <c:pt idx="268">
                  <c:v>0.93807162602643179</c:v>
                </c:pt>
                <c:pt idx="269">
                  <c:v>0.93534536825909154</c:v>
                </c:pt>
                <c:pt idx="270">
                  <c:v>0.93067918316265341</c:v>
                </c:pt>
                <c:pt idx="271">
                  <c:v>0.92717988261431494</c:v>
                </c:pt>
                <c:pt idx="272">
                  <c:v>0.92537337553481458</c:v>
                </c:pt>
                <c:pt idx="273">
                  <c:v>0.92429584340177373</c:v>
                </c:pt>
                <c:pt idx="274">
                  <c:v>0.92237176463707315</c:v>
                </c:pt>
                <c:pt idx="275">
                  <c:v>0.92217639209970914</c:v>
                </c:pt>
                <c:pt idx="276">
                  <c:v>0.92302401386428601</c:v>
                </c:pt>
                <c:pt idx="277">
                  <c:v>0.92494945322883959</c:v>
                </c:pt>
                <c:pt idx="278">
                  <c:v>0.92633484334808969</c:v>
                </c:pt>
                <c:pt idx="279">
                  <c:v>0.93108858007173656</c:v>
                </c:pt>
                <c:pt idx="280">
                  <c:v>0.93489104533772127</c:v>
                </c:pt>
                <c:pt idx="281">
                  <c:v>0.93759223084124221</c:v>
                </c:pt>
                <c:pt idx="282">
                  <c:v>0.94108315544415844</c:v>
                </c:pt>
                <c:pt idx="283">
                  <c:v>0.9449133829262254</c:v>
                </c:pt>
                <c:pt idx="284">
                  <c:v>0.94858881610707102</c:v>
                </c:pt>
                <c:pt idx="285">
                  <c:v>0.95183353106400259</c:v>
                </c:pt>
                <c:pt idx="286">
                  <c:v>0.95484306901202343</c:v>
                </c:pt>
                <c:pt idx="287">
                  <c:v>0.95741670328237671</c:v>
                </c:pt>
                <c:pt idx="288">
                  <c:v>0.95884409939456239</c:v>
                </c:pt>
                <c:pt idx="289">
                  <c:v>0.96032448050356123</c:v>
                </c:pt>
                <c:pt idx="290">
                  <c:v>0.96313241580274023</c:v>
                </c:pt>
                <c:pt idx="291">
                  <c:v>0.96175842629890929</c:v>
                </c:pt>
                <c:pt idx="292">
                  <c:v>0.95871605437742791</c:v>
                </c:pt>
                <c:pt idx="293">
                  <c:v>0.95692742192577307</c:v>
                </c:pt>
                <c:pt idx="294">
                  <c:v>0.95282687903813201</c:v>
                </c:pt>
                <c:pt idx="295">
                  <c:v>0.95177654914950327</c:v>
                </c:pt>
                <c:pt idx="296">
                  <c:v>0.94905635147139955</c:v>
                </c:pt>
                <c:pt idx="297">
                  <c:v>0.94552496467464586</c:v>
                </c:pt>
                <c:pt idx="298">
                  <c:v>0.94098564891385539</c:v>
                </c:pt>
                <c:pt idx="299">
                  <c:v>0.93735046679665746</c:v>
                </c:pt>
                <c:pt idx="300">
                  <c:v>0.93378092920038858</c:v>
                </c:pt>
                <c:pt idx="301">
                  <c:v>0.93009219511424257</c:v>
                </c:pt>
                <c:pt idx="302">
                  <c:v>0.92705606606892332</c:v>
                </c:pt>
                <c:pt idx="303">
                  <c:v>0.92565041461883513</c:v>
                </c:pt>
                <c:pt idx="304">
                  <c:v>0.92435756528757451</c:v>
                </c:pt>
                <c:pt idx="305">
                  <c:v>0.92297088186019283</c:v>
                </c:pt>
                <c:pt idx="306">
                  <c:v>0.92387454202077113</c:v>
                </c:pt>
                <c:pt idx="307">
                  <c:v>0.92541386068826226</c:v>
                </c:pt>
                <c:pt idx="308">
                  <c:v>0.9272951749529843</c:v>
                </c:pt>
                <c:pt idx="309">
                  <c:v>0.92968537698991927</c:v>
                </c:pt>
                <c:pt idx="310">
                  <c:v>0.93238654990360281</c:v>
                </c:pt>
                <c:pt idx="311">
                  <c:v>0.93620293864630033</c:v>
                </c:pt>
                <c:pt idx="312">
                  <c:v>0.94088815248629765</c:v>
                </c:pt>
                <c:pt idx="313">
                  <c:v>0.94568173259084698</c:v>
                </c:pt>
                <c:pt idx="314">
                  <c:v>0.94971653645295062</c:v>
                </c:pt>
                <c:pt idx="315">
                  <c:v>0.95404311119782825</c:v>
                </c:pt>
                <c:pt idx="316">
                  <c:v>0.9550013818687122</c:v>
                </c:pt>
                <c:pt idx="317">
                  <c:v>0.958190807292017</c:v>
                </c:pt>
                <c:pt idx="318">
                  <c:v>0.9581488882074719</c:v>
                </c:pt>
                <c:pt idx="319">
                  <c:v>0.96003927434405811</c:v>
                </c:pt>
                <c:pt idx="320">
                  <c:v>0.95889488060220784</c:v>
                </c:pt>
                <c:pt idx="321">
                  <c:v>0.9575379602989228</c:v>
                </c:pt>
                <c:pt idx="322">
                  <c:v>0.95638773949639655</c:v>
                </c:pt>
                <c:pt idx="323">
                  <c:v>0.95443201792731169</c:v>
                </c:pt>
                <c:pt idx="324">
                  <c:v>0.95282687903813201</c:v>
                </c:pt>
                <c:pt idx="325">
                  <c:v>0.94869803271733122</c:v>
                </c:pt>
                <c:pt idx="326">
                  <c:v>0.94475021625534672</c:v>
                </c:pt>
                <c:pt idx="327">
                  <c:v>0.94001330354726664</c:v>
                </c:pt>
                <c:pt idx="328">
                  <c:v>0.93595722258721081</c:v>
                </c:pt>
                <c:pt idx="329">
                  <c:v>0.9319122058429512</c:v>
                </c:pt>
                <c:pt idx="330">
                  <c:v>0.93037707371750777</c:v>
                </c:pt>
                <c:pt idx="331">
                  <c:v>0.92476418137716032</c:v>
                </c:pt>
                <c:pt idx="332">
                  <c:v>0.92529454110825893</c:v>
                </c:pt>
                <c:pt idx="333">
                  <c:v>0.92367459748351355</c:v>
                </c:pt>
                <c:pt idx="334">
                  <c:v>0.92500056923696061</c:v>
                </c:pt>
                <c:pt idx="335">
                  <c:v>0.92408516870173607</c:v>
                </c:pt>
                <c:pt idx="336">
                  <c:v>0.92510067960243147</c:v>
                </c:pt>
                <c:pt idx="337">
                  <c:v>0.92729303977939592</c:v>
                </c:pt>
                <c:pt idx="338">
                  <c:v>0.9291952905615346</c:v>
                </c:pt>
                <c:pt idx="339">
                  <c:v>0.93301150697404844</c:v>
                </c:pt>
                <c:pt idx="340">
                  <c:v>0.93786644944247211</c:v>
                </c:pt>
                <c:pt idx="341">
                  <c:v>0.94220195276027519</c:v>
                </c:pt>
                <c:pt idx="342">
                  <c:v>0.94622190994762978</c:v>
                </c:pt>
                <c:pt idx="343">
                  <c:v>0.9487657533306405</c:v>
                </c:pt>
                <c:pt idx="344">
                  <c:v>0.95130767372922287</c:v>
                </c:pt>
                <c:pt idx="345">
                  <c:v>0.95438147306419241</c:v>
                </c:pt>
                <c:pt idx="346">
                  <c:v>0.95523890037057591</c:v>
                </c:pt>
                <c:pt idx="347">
                  <c:v>0.95935203251184897</c:v>
                </c:pt>
                <c:pt idx="348">
                  <c:v>0.95780919065966885</c:v>
                </c:pt>
                <c:pt idx="349">
                  <c:v>0.95923938065229719</c:v>
                </c:pt>
                <c:pt idx="350">
                  <c:v>0.95565029896029319</c:v>
                </c:pt>
                <c:pt idx="351">
                  <c:v>0.95524769848650171</c:v>
                </c:pt>
                <c:pt idx="352">
                  <c:v>0.95199134493969073</c:v>
                </c:pt>
                <c:pt idx="353">
                  <c:v>0.94746897970954924</c:v>
                </c:pt>
                <c:pt idx="354">
                  <c:v>0.9432069669655303</c:v>
                </c:pt>
                <c:pt idx="355">
                  <c:v>0.93961945424550641</c:v>
                </c:pt>
                <c:pt idx="356">
                  <c:v>0.93576543645704646</c:v>
                </c:pt>
                <c:pt idx="357">
                  <c:v>0.93253040325751413</c:v>
                </c:pt>
                <c:pt idx="358">
                  <c:v>0.92853868043970111</c:v>
                </c:pt>
                <c:pt idx="359">
                  <c:v>0.92707954724655206</c:v>
                </c:pt>
                <c:pt idx="360">
                  <c:v>0.92543303848441916</c:v>
                </c:pt>
                <c:pt idx="361">
                  <c:v>0.9250836387751088</c:v>
                </c:pt>
                <c:pt idx="362">
                  <c:v>0.92384688753794519</c:v>
                </c:pt>
                <c:pt idx="363">
                  <c:v>0.92419794817413869</c:v>
                </c:pt>
                <c:pt idx="364">
                  <c:v>0.92558647516187043</c:v>
                </c:pt>
                <c:pt idx="365">
                  <c:v>0.92748736071007776</c:v>
                </c:pt>
                <c:pt idx="366">
                  <c:v>0.93203667096880394</c:v>
                </c:pt>
                <c:pt idx="367">
                  <c:v>0.93782110067546465</c:v>
                </c:pt>
                <c:pt idx="368">
                  <c:v>0.94140608251944158</c:v>
                </c:pt>
                <c:pt idx="369">
                  <c:v>0.9461914078487651</c:v>
                </c:pt>
                <c:pt idx="370">
                  <c:v>0.94803200694170564</c:v>
                </c:pt>
                <c:pt idx="371">
                  <c:v>0.95103609461009864</c:v>
                </c:pt>
                <c:pt idx="372">
                  <c:v>0.95399039028387245</c:v>
                </c:pt>
                <c:pt idx="373">
                  <c:v>0.95512233298431937</c:v>
                </c:pt>
                <c:pt idx="374">
                  <c:v>0.95626442625434904</c:v>
                </c:pt>
                <c:pt idx="375">
                  <c:v>0.95663441368740876</c:v>
                </c:pt>
                <c:pt idx="376">
                  <c:v>0.9565066637539531</c:v>
                </c:pt>
                <c:pt idx="377">
                  <c:v>0.95584395959977508</c:v>
                </c:pt>
                <c:pt idx="378">
                  <c:v>0.9524583642052119</c:v>
                </c:pt>
                <c:pt idx="379">
                  <c:v>0.94864779151491496</c:v>
                </c:pt>
                <c:pt idx="380">
                  <c:v>0.94446093663996888</c:v>
                </c:pt>
                <c:pt idx="381">
                  <c:v>0.94130637508983117</c:v>
                </c:pt>
                <c:pt idx="382">
                  <c:v>0.93557799811158371</c:v>
                </c:pt>
                <c:pt idx="383">
                  <c:v>0.93481785755234192</c:v>
                </c:pt>
                <c:pt idx="384">
                  <c:v>0.9303406557998094</c:v>
                </c:pt>
                <c:pt idx="385">
                  <c:v>0.92834200165464587</c:v>
                </c:pt>
                <c:pt idx="386">
                  <c:v>0.92564402047438155</c:v>
                </c:pt>
                <c:pt idx="387">
                  <c:v>0.92512624143199196</c:v>
                </c:pt>
                <c:pt idx="388">
                  <c:v>0.92417879597282149</c:v>
                </c:pt>
                <c:pt idx="389">
                  <c:v>0.9256610716244118</c:v>
                </c:pt>
                <c:pt idx="390">
                  <c:v>0.92623673216323144</c:v>
                </c:pt>
                <c:pt idx="391">
                  <c:v>0.92910115507634516</c:v>
                </c:pt>
                <c:pt idx="392">
                  <c:v>0.93257334885847176</c:v>
                </c:pt>
                <c:pt idx="393">
                  <c:v>0.93583438874273617</c:v>
                </c:pt>
                <c:pt idx="394">
                  <c:v>0.93995270060353664</c:v>
                </c:pt>
                <c:pt idx="395">
                  <c:v>0.94375876914502121</c:v>
                </c:pt>
                <c:pt idx="396">
                  <c:v>0.94844248556148958</c:v>
                </c:pt>
                <c:pt idx="397">
                  <c:v>0.94984119241209997</c:v>
                </c:pt>
                <c:pt idx="398">
                  <c:v>0.95144130159250495</c:v>
                </c:pt>
                <c:pt idx="399">
                  <c:v>0.9528290730056258</c:v>
                </c:pt>
                <c:pt idx="400">
                  <c:v>0.95355335825245746</c:v>
                </c:pt>
                <c:pt idx="401">
                  <c:v>0.9541771233013242</c:v>
                </c:pt>
                <c:pt idx="402">
                  <c:v>0.95347651402777234</c:v>
                </c:pt>
                <c:pt idx="403">
                  <c:v>0.95101638624050122</c:v>
                </c:pt>
                <c:pt idx="404">
                  <c:v>0.9488007077966073</c:v>
                </c:pt>
                <c:pt idx="405">
                  <c:v>0.94769371403691782</c:v>
                </c:pt>
                <c:pt idx="406">
                  <c:v>0.94145594019472512</c:v>
                </c:pt>
                <c:pt idx="407">
                  <c:v>0.93894899190043279</c:v>
                </c:pt>
                <c:pt idx="408">
                  <c:v>0.9338755388350346</c:v>
                </c:pt>
                <c:pt idx="409">
                  <c:v>0.92922524476148016</c:v>
                </c:pt>
                <c:pt idx="410">
                  <c:v>0.92836979069446168</c:v>
                </c:pt>
                <c:pt idx="411">
                  <c:v>0.92481528714649763</c:v>
                </c:pt>
                <c:pt idx="412">
                  <c:v>0.92544795482286324</c:v>
                </c:pt>
                <c:pt idx="413">
                  <c:v>0.92405325248190107</c:v>
                </c:pt>
                <c:pt idx="414">
                  <c:v>0.92495371278829297</c:v>
                </c:pt>
                <c:pt idx="415">
                  <c:v>0.92723112188392487</c:v>
                </c:pt>
                <c:pt idx="416">
                  <c:v>0.92985664713921712</c:v>
                </c:pt>
                <c:pt idx="417">
                  <c:v>0.93309529593326512</c:v>
                </c:pt>
                <c:pt idx="418">
                  <c:v>0.93631072919763147</c:v>
                </c:pt>
                <c:pt idx="419">
                  <c:v>0.94156650358952332</c:v>
                </c:pt>
                <c:pt idx="420">
                  <c:v>0.94484376170016748</c:v>
                </c:pt>
                <c:pt idx="421">
                  <c:v>0.94836605320788248</c:v>
                </c:pt>
                <c:pt idx="422">
                  <c:v>0.95215576221717491</c:v>
                </c:pt>
                <c:pt idx="423">
                  <c:v>0.95441223918382179</c:v>
                </c:pt>
                <c:pt idx="424">
                  <c:v>0.95557108546269331</c:v>
                </c:pt>
                <c:pt idx="425">
                  <c:v>0.9542606157667598</c:v>
                </c:pt>
                <c:pt idx="426">
                  <c:v>0.95321309512518826</c:v>
                </c:pt>
                <c:pt idx="427">
                  <c:v>0.94938857262264698</c:v>
                </c:pt>
                <c:pt idx="428">
                  <c:v>0.94775918066058884</c:v>
                </c:pt>
                <c:pt idx="429">
                  <c:v>0.94512010116437328</c:v>
                </c:pt>
                <c:pt idx="430">
                  <c:v>0.94175297323307905</c:v>
                </c:pt>
                <c:pt idx="431">
                  <c:v>0.93756200692588021</c:v>
                </c:pt>
                <c:pt idx="432">
                  <c:v>0.93413791568927718</c:v>
                </c:pt>
                <c:pt idx="433">
                  <c:v>0.93068989806440083</c:v>
                </c:pt>
                <c:pt idx="434">
                  <c:v>0.92875678606227552</c:v>
                </c:pt>
                <c:pt idx="435">
                  <c:v>0.92659936874538662</c:v>
                </c:pt>
                <c:pt idx="436">
                  <c:v>0.92425540715952481</c:v>
                </c:pt>
                <c:pt idx="437">
                  <c:v>0.92399367848752012</c:v>
                </c:pt>
                <c:pt idx="438">
                  <c:v>0.92596164970252792</c:v>
                </c:pt>
                <c:pt idx="439">
                  <c:v>0.9297603037982306</c:v>
                </c:pt>
                <c:pt idx="440">
                  <c:v>0.93116147588841014</c:v>
                </c:pt>
                <c:pt idx="441">
                  <c:v>0.93587748650135161</c:v>
                </c:pt>
                <c:pt idx="442">
                  <c:v>0.93931227983392618</c:v>
                </c:pt>
                <c:pt idx="443">
                  <c:v>0.9409639821680249</c:v>
                </c:pt>
                <c:pt idx="444">
                  <c:v>0.94556633146160507</c:v>
                </c:pt>
                <c:pt idx="445">
                  <c:v>0.94730100924843696</c:v>
                </c:pt>
                <c:pt idx="446">
                  <c:v>0.9503968757970831</c:v>
                </c:pt>
                <c:pt idx="447">
                  <c:v>0.95179846486675557</c:v>
                </c:pt>
                <c:pt idx="448">
                  <c:v>0.95251977344486183</c:v>
                </c:pt>
                <c:pt idx="449">
                  <c:v>0.95088500754677985</c:v>
                </c:pt>
                <c:pt idx="450">
                  <c:v>0.95067702839873403</c:v>
                </c:pt>
                <c:pt idx="451">
                  <c:v>0.94810186309500943</c:v>
                </c:pt>
                <c:pt idx="452">
                  <c:v>0.94365663968238145</c:v>
                </c:pt>
                <c:pt idx="453">
                  <c:v>0.9396648899727208</c:v>
                </c:pt>
                <c:pt idx="454">
                  <c:v>0.93706561063266514</c:v>
                </c:pt>
                <c:pt idx="455">
                  <c:v>0.93395080334410052</c:v>
                </c:pt>
                <c:pt idx="456">
                  <c:v>0.92971106550110039</c:v>
                </c:pt>
                <c:pt idx="457">
                  <c:v>0.92649909619830562</c:v>
                </c:pt>
                <c:pt idx="458">
                  <c:v>0.9262836536072937</c:v>
                </c:pt>
                <c:pt idx="459">
                  <c:v>0.92811971927932257</c:v>
                </c:pt>
                <c:pt idx="460">
                  <c:v>0.92764754593398713</c:v>
                </c:pt>
                <c:pt idx="461">
                  <c:v>0.92904767325395154</c:v>
                </c:pt>
                <c:pt idx="462">
                  <c:v>0.93120650262622384</c:v>
                </c:pt>
                <c:pt idx="463">
                  <c:v>0.93139520977881363</c:v>
                </c:pt>
                <c:pt idx="464">
                  <c:v>0.93469732545434658</c:v>
                </c:pt>
                <c:pt idx="465">
                  <c:v>0.9384086449517498</c:v>
                </c:pt>
                <c:pt idx="466">
                  <c:v>0.94188525897094066</c:v>
                </c:pt>
                <c:pt idx="467">
                  <c:v>0.94579279225735902</c:v>
                </c:pt>
                <c:pt idx="468">
                  <c:v>0.94749079624020793</c:v>
                </c:pt>
                <c:pt idx="469">
                  <c:v>0.94898205475745545</c:v>
                </c:pt>
                <c:pt idx="470">
                  <c:v>0.95031809775377396</c:v>
                </c:pt>
                <c:pt idx="471">
                  <c:v>0.94946945984328457</c:v>
                </c:pt>
                <c:pt idx="472">
                  <c:v>0.94684959991098139</c:v>
                </c:pt>
                <c:pt idx="473">
                  <c:v>0.94575577091940777</c:v>
                </c:pt>
                <c:pt idx="474">
                  <c:v>0.94270541126167884</c:v>
                </c:pt>
                <c:pt idx="475">
                  <c:v>0.93926253568272566</c:v>
                </c:pt>
                <c:pt idx="476">
                  <c:v>0.93658672956486555</c:v>
                </c:pt>
                <c:pt idx="477">
                  <c:v>0.93315975409910845</c:v>
                </c:pt>
                <c:pt idx="478">
                  <c:v>0.92997441366915279</c:v>
                </c:pt>
                <c:pt idx="479">
                  <c:v>0.92742542983926624</c:v>
                </c:pt>
                <c:pt idx="480">
                  <c:v>0.92520293115860697</c:v>
                </c:pt>
                <c:pt idx="481">
                  <c:v>0.92460449404967626</c:v>
                </c:pt>
                <c:pt idx="482">
                  <c:v>0.92554385131092864</c:v>
                </c:pt>
                <c:pt idx="483">
                  <c:v>0.92791458278818872</c:v>
                </c:pt>
                <c:pt idx="484">
                  <c:v>0.93006649607220682</c:v>
                </c:pt>
                <c:pt idx="485">
                  <c:v>0.9325110783823044</c:v>
                </c:pt>
                <c:pt idx="486">
                  <c:v>0.93557368962560095</c:v>
                </c:pt>
                <c:pt idx="487">
                  <c:v>0.93984232670946521</c:v>
                </c:pt>
                <c:pt idx="488">
                  <c:v>0.94259254372867141</c:v>
                </c:pt>
                <c:pt idx="489">
                  <c:v>0.94404783369301493</c:v>
                </c:pt>
                <c:pt idx="490">
                  <c:v>0.94746025323794114</c:v>
                </c:pt>
                <c:pt idx="491">
                  <c:v>0.94864123851075854</c:v>
                </c:pt>
                <c:pt idx="492">
                  <c:v>0.94771117136105465</c:v>
                </c:pt>
                <c:pt idx="493">
                  <c:v>0.94697824055353097</c:v>
                </c:pt>
                <c:pt idx="494">
                  <c:v>0.94485681528930354</c:v>
                </c:pt>
                <c:pt idx="495">
                  <c:v>0.94304409495680408</c:v>
                </c:pt>
                <c:pt idx="496">
                  <c:v>0.94008689808908852</c:v>
                </c:pt>
                <c:pt idx="497">
                  <c:v>0.93497715595058328</c:v>
                </c:pt>
                <c:pt idx="498">
                  <c:v>0.93143810310097575</c:v>
                </c:pt>
                <c:pt idx="499">
                  <c:v>0.92860710021871107</c:v>
                </c:pt>
                <c:pt idx="500">
                  <c:v>0.92703898922238259</c:v>
                </c:pt>
                <c:pt idx="501">
                  <c:v>0.92611090911548233</c:v>
                </c:pt>
                <c:pt idx="502">
                  <c:v>0.92578470185594464</c:v>
                </c:pt>
                <c:pt idx="503">
                  <c:v>0.92634550823348882</c:v>
                </c:pt>
                <c:pt idx="504">
                  <c:v>0.9269173257955976</c:v>
                </c:pt>
                <c:pt idx="505">
                  <c:v>0.92883805419579579</c:v>
                </c:pt>
                <c:pt idx="506">
                  <c:v>0.93203023270980689</c:v>
                </c:pt>
                <c:pt idx="507">
                  <c:v>0.9353130631324581</c:v>
                </c:pt>
                <c:pt idx="508">
                  <c:v>0.93804786644016491</c:v>
                </c:pt>
                <c:pt idx="509">
                  <c:v>0.94230392478599623</c:v>
                </c:pt>
                <c:pt idx="510">
                  <c:v>0.94584941593029026</c:v>
                </c:pt>
                <c:pt idx="511">
                  <c:v>0.94816954115212992</c:v>
                </c:pt>
                <c:pt idx="512">
                  <c:v>0.94649865248032561</c:v>
                </c:pt>
                <c:pt idx="513">
                  <c:v>0.94480242652430579</c:v>
                </c:pt>
                <c:pt idx="514">
                  <c:v>0.94459142775418548</c:v>
                </c:pt>
                <c:pt idx="515">
                  <c:v>0.94141258554473839</c:v>
                </c:pt>
                <c:pt idx="516">
                  <c:v>0.93750803807172101</c:v>
                </c:pt>
                <c:pt idx="517">
                  <c:v>0.93373792798958188</c:v>
                </c:pt>
                <c:pt idx="518">
                  <c:v>0.93087207026943308</c:v>
                </c:pt>
                <c:pt idx="519">
                  <c:v>0.92847026570186098</c:v>
                </c:pt>
                <c:pt idx="520">
                  <c:v>0.92682342108785676</c:v>
                </c:pt>
                <c:pt idx="521">
                  <c:v>0.92590195267319719</c:v>
                </c:pt>
                <c:pt idx="522">
                  <c:v>0.92559713143131273</c:v>
                </c:pt>
                <c:pt idx="523">
                  <c:v>0.92511772074366072</c:v>
                </c:pt>
                <c:pt idx="524">
                  <c:v>0.92623886490457896</c:v>
                </c:pt>
                <c:pt idx="525">
                  <c:v>0.93012217822744092</c:v>
                </c:pt>
                <c:pt idx="526">
                  <c:v>0.93356379333522699</c:v>
                </c:pt>
                <c:pt idx="527">
                  <c:v>0.93743896247153446</c:v>
                </c:pt>
                <c:pt idx="528">
                  <c:v>0.94090331793375492</c:v>
                </c:pt>
                <c:pt idx="529">
                  <c:v>0.94390872391324221</c:v>
                </c:pt>
                <c:pt idx="530">
                  <c:v>0.94483288384698116</c:v>
                </c:pt>
                <c:pt idx="531">
                  <c:v>0.94442831667819471</c:v>
                </c:pt>
                <c:pt idx="532">
                  <c:v>0.94418913804760429</c:v>
                </c:pt>
                <c:pt idx="533">
                  <c:v>0.94270541126167884</c:v>
                </c:pt>
                <c:pt idx="534">
                  <c:v>0.9401886412080358</c:v>
                </c:pt>
                <c:pt idx="535">
                  <c:v>0.93775416126508981</c:v>
                </c:pt>
                <c:pt idx="536">
                  <c:v>0.93499007322658212</c:v>
                </c:pt>
                <c:pt idx="537">
                  <c:v>0.93259911716836685</c:v>
                </c:pt>
                <c:pt idx="538">
                  <c:v>0.930152162307196</c:v>
                </c:pt>
                <c:pt idx="539">
                  <c:v>0.92754502420393226</c:v>
                </c:pt>
                <c:pt idx="540">
                  <c:v>0.92529027997923652</c:v>
                </c:pt>
                <c:pt idx="541">
                  <c:v>0.92345343267228186</c:v>
                </c:pt>
                <c:pt idx="542">
                  <c:v>0.92417666797495246</c:v>
                </c:pt>
                <c:pt idx="543">
                  <c:v>0.9272951749529843</c:v>
                </c:pt>
                <c:pt idx="544">
                  <c:v>0.92878672612627822</c:v>
                </c:pt>
                <c:pt idx="545">
                  <c:v>0.93188431076746248</c:v>
                </c:pt>
                <c:pt idx="546">
                  <c:v>0.93642715693265299</c:v>
                </c:pt>
                <c:pt idx="547">
                  <c:v>0.93933390854746734</c:v>
                </c:pt>
                <c:pt idx="548">
                  <c:v>0.94129987279820782</c:v>
                </c:pt>
                <c:pt idx="549">
                  <c:v>0.94241024779746285</c:v>
                </c:pt>
                <c:pt idx="550">
                  <c:v>0.94342634571849904</c:v>
                </c:pt>
                <c:pt idx="551">
                  <c:v>0.94287039581357091</c:v>
                </c:pt>
                <c:pt idx="552">
                  <c:v>0.9408729872832764</c:v>
                </c:pt>
                <c:pt idx="553">
                  <c:v>0.93792259857314952</c:v>
                </c:pt>
                <c:pt idx="554">
                  <c:v>0.93496423885304214</c:v>
                </c:pt>
                <c:pt idx="555">
                  <c:v>0.93287617147194757</c:v>
                </c:pt>
                <c:pt idx="556">
                  <c:v>0.92893430197171312</c:v>
                </c:pt>
                <c:pt idx="557">
                  <c:v>0.92730371569650238</c:v>
                </c:pt>
                <c:pt idx="558">
                  <c:v>0.92440439153650966</c:v>
                </c:pt>
                <c:pt idx="559">
                  <c:v>0.92262453616373341</c:v>
                </c:pt>
                <c:pt idx="560">
                  <c:v>0.92346831710299282</c:v>
                </c:pt>
                <c:pt idx="561">
                  <c:v>0.92447250667863268</c:v>
                </c:pt>
                <c:pt idx="562">
                  <c:v>0.92699629848223664</c:v>
                </c:pt>
                <c:pt idx="563">
                  <c:v>0.93045419871973645</c:v>
                </c:pt>
                <c:pt idx="564">
                  <c:v>0.93364548209179365</c:v>
                </c:pt>
                <c:pt idx="565">
                  <c:v>0.93681319685781184</c:v>
                </c:pt>
                <c:pt idx="566">
                  <c:v>0.94038566450481331</c:v>
                </c:pt>
                <c:pt idx="567">
                  <c:v>0.94060438705629357</c:v>
                </c:pt>
                <c:pt idx="568">
                  <c:v>0.9410853223706982</c:v>
                </c:pt>
                <c:pt idx="569">
                  <c:v>0.94023843440658095</c:v>
                </c:pt>
                <c:pt idx="570">
                  <c:v>0.93758791307939615</c:v>
                </c:pt>
                <c:pt idx="571">
                  <c:v>0.93626114400271376</c:v>
                </c:pt>
                <c:pt idx="572">
                  <c:v>0.93338754194887785</c:v>
                </c:pt>
                <c:pt idx="573">
                  <c:v>0.93092565711558384</c:v>
                </c:pt>
                <c:pt idx="574">
                  <c:v>0.9279551791196412</c:v>
                </c:pt>
                <c:pt idx="575">
                  <c:v>0.92574633208612833</c:v>
                </c:pt>
                <c:pt idx="576">
                  <c:v>0.92355762872551717</c:v>
                </c:pt>
                <c:pt idx="577">
                  <c:v>0.92246521830798367</c:v>
                </c:pt>
                <c:pt idx="578">
                  <c:v>0.92507511847916069</c:v>
                </c:pt>
                <c:pt idx="579">
                  <c:v>0.92538829091159769</c:v>
                </c:pt>
                <c:pt idx="580">
                  <c:v>0.92786330575017706</c:v>
                </c:pt>
                <c:pt idx="581">
                  <c:v>0.93155392493797406</c:v>
                </c:pt>
                <c:pt idx="582">
                  <c:v>0.93552629758929229</c:v>
                </c:pt>
                <c:pt idx="583">
                  <c:v>0.93806730605689448</c:v>
                </c:pt>
                <c:pt idx="584">
                  <c:v>0.93852533355698453</c:v>
                </c:pt>
                <c:pt idx="585">
                  <c:v>0.9392214446752315</c:v>
                </c:pt>
                <c:pt idx="586">
                  <c:v>0.93921495678574729</c:v>
                </c:pt>
                <c:pt idx="587">
                  <c:v>0.93795283411280039</c:v>
                </c:pt>
                <c:pt idx="588">
                  <c:v>0.93553706829582817</c:v>
                </c:pt>
                <c:pt idx="589">
                  <c:v>0.93167834221223966</c:v>
                </c:pt>
                <c:pt idx="590">
                  <c:v>0.92956550665575854</c:v>
                </c:pt>
                <c:pt idx="591">
                  <c:v>0.92730585089467299</c:v>
                </c:pt>
                <c:pt idx="592">
                  <c:v>0.9250239983514098</c:v>
                </c:pt>
                <c:pt idx="593">
                  <c:v>0.92369799301274669</c:v>
                </c:pt>
                <c:pt idx="594">
                  <c:v>0.92334712228670979</c:v>
                </c:pt>
                <c:pt idx="595">
                  <c:v>0.92285187726921214</c:v>
                </c:pt>
                <c:pt idx="596">
                  <c:v>0.92353423675144686</c:v>
                </c:pt>
                <c:pt idx="597">
                  <c:v>0.92634550823348882</c:v>
                </c:pt>
                <c:pt idx="598">
                  <c:v>0.93047348096924076</c:v>
                </c:pt>
                <c:pt idx="599">
                  <c:v>0.93488674001526539</c:v>
                </c:pt>
                <c:pt idx="600">
                  <c:v>0.9370677683084554</c:v>
                </c:pt>
                <c:pt idx="601">
                  <c:v>0.93787940663581126</c:v>
                </c:pt>
                <c:pt idx="602">
                  <c:v>0.93768074934117063</c:v>
                </c:pt>
                <c:pt idx="603">
                  <c:v>0.93654359914515195</c:v>
                </c:pt>
                <c:pt idx="604">
                  <c:v>0.93467365133275349</c:v>
                </c:pt>
                <c:pt idx="605">
                  <c:v>0.93145097148281475</c:v>
                </c:pt>
                <c:pt idx="606">
                  <c:v>0.92881025113937465</c:v>
                </c:pt>
                <c:pt idx="607">
                  <c:v>0.92634764122530278</c:v>
                </c:pt>
                <c:pt idx="608">
                  <c:v>0.92491537745937769</c:v>
                </c:pt>
                <c:pt idx="609">
                  <c:v>0.92289862724276994</c:v>
                </c:pt>
                <c:pt idx="610">
                  <c:v>0.92206385931691237</c:v>
                </c:pt>
                <c:pt idx="611">
                  <c:v>0.92226345518343866</c:v>
                </c:pt>
                <c:pt idx="612">
                  <c:v>0.92422986939167195</c:v>
                </c:pt>
                <c:pt idx="613">
                  <c:v>0.92536698330407285</c:v>
                </c:pt>
                <c:pt idx="614">
                  <c:v>0.9288658580844753</c:v>
                </c:pt>
                <c:pt idx="615">
                  <c:v>0.93103498384725647</c:v>
                </c:pt>
                <c:pt idx="616">
                  <c:v>0.93431646010922875</c:v>
                </c:pt>
                <c:pt idx="617">
                  <c:v>0.93523768884264824</c:v>
                </c:pt>
                <c:pt idx="618">
                  <c:v>0.93568787120829855</c:v>
                </c:pt>
                <c:pt idx="619">
                  <c:v>0.93556291849744888</c:v>
                </c:pt>
                <c:pt idx="620">
                  <c:v>0.93298143072139716</c:v>
                </c:pt>
                <c:pt idx="621">
                  <c:v>0.9306148963426617</c:v>
                </c:pt>
                <c:pt idx="622">
                  <c:v>0.92766463399066001</c:v>
                </c:pt>
                <c:pt idx="623">
                  <c:v>0.92406389109936338</c:v>
                </c:pt>
                <c:pt idx="624">
                  <c:v>0.92224859017265082</c:v>
                </c:pt>
                <c:pt idx="625">
                  <c:v>0.92106652774413356</c:v>
                </c:pt>
                <c:pt idx="626">
                  <c:v>0.92219974968126261</c:v>
                </c:pt>
                <c:pt idx="627">
                  <c:v>0.92252044538228517</c:v>
                </c:pt>
                <c:pt idx="628">
                  <c:v>0.92374053185681504</c:v>
                </c:pt>
                <c:pt idx="629">
                  <c:v>0.92537763704650711</c:v>
                </c:pt>
                <c:pt idx="630">
                  <c:v>0.92761337076494765</c:v>
                </c:pt>
                <c:pt idx="631">
                  <c:v>0.92846598994812002</c:v>
                </c:pt>
                <c:pt idx="632">
                  <c:v>0.93104570284533428</c:v>
                </c:pt>
                <c:pt idx="633">
                  <c:v>0.9309149394995756</c:v>
                </c:pt>
                <c:pt idx="634">
                  <c:v>0.93021427526155953</c:v>
                </c:pt>
                <c:pt idx="635">
                  <c:v>0.93112073928737438</c:v>
                </c:pt>
                <c:pt idx="636">
                  <c:v>0.92830138840041942</c:v>
                </c:pt>
                <c:pt idx="637">
                  <c:v>0.92565894021348083</c:v>
                </c:pt>
                <c:pt idx="638">
                  <c:v>0.92368948547900875</c:v>
                </c:pt>
                <c:pt idx="639">
                  <c:v>0.92215940513925676</c:v>
                </c:pt>
                <c:pt idx="640">
                  <c:v>0.9199092799543368</c:v>
                </c:pt>
                <c:pt idx="641">
                  <c:v>0.91977372710120997</c:v>
                </c:pt>
                <c:pt idx="642">
                  <c:v>0.92034572635187106</c:v>
                </c:pt>
                <c:pt idx="643">
                  <c:v>0.92152474183918898</c:v>
                </c:pt>
                <c:pt idx="644">
                  <c:v>0.92322594337588126</c:v>
                </c:pt>
                <c:pt idx="645">
                  <c:v>0.92636897141357066</c:v>
                </c:pt>
                <c:pt idx="646">
                  <c:v>0.92924664120978107</c:v>
                </c:pt>
                <c:pt idx="647">
                  <c:v>0.92832276357589649</c:v>
                </c:pt>
                <c:pt idx="648">
                  <c:v>0.92913110624167217</c:v>
                </c:pt>
                <c:pt idx="649">
                  <c:v>0.92787612474402426</c:v>
                </c:pt>
                <c:pt idx="650">
                  <c:v>0.92459384920832843</c:v>
                </c:pt>
                <c:pt idx="651">
                  <c:v>0.92306652166975278</c:v>
                </c:pt>
                <c:pt idx="652">
                  <c:v>0.92101350841875618</c:v>
                </c:pt>
                <c:pt idx="653">
                  <c:v>0.92014866423756481</c:v>
                </c:pt>
                <c:pt idx="654">
                  <c:v>0.92082266411628144</c:v>
                </c:pt>
                <c:pt idx="655">
                  <c:v>0.91849120059919753</c:v>
                </c:pt>
                <c:pt idx="656">
                  <c:v>0.91939894274218503</c:v>
                </c:pt>
                <c:pt idx="657">
                  <c:v>0.91990292546809971</c:v>
                </c:pt>
                <c:pt idx="658">
                  <c:v>0.92271801544517107</c:v>
                </c:pt>
                <c:pt idx="659">
                  <c:v>0.92313878943179117</c:v>
                </c:pt>
                <c:pt idx="660">
                  <c:v>0.92421710077235608</c:v>
                </c:pt>
                <c:pt idx="661">
                  <c:v>0.92623459942679487</c:v>
                </c:pt>
                <c:pt idx="662">
                  <c:v>0.92751939554185725</c:v>
                </c:pt>
                <c:pt idx="663">
                  <c:v>0.92700270196792789</c:v>
                </c:pt>
                <c:pt idx="664">
                  <c:v>0.92483445253812735</c:v>
                </c:pt>
                <c:pt idx="665">
                  <c:v>0.92296450622523196</c:v>
                </c:pt>
                <c:pt idx="666">
                  <c:v>0.92022706023912815</c:v>
                </c:pt>
                <c:pt idx="667">
                  <c:v>0.91827127690144517</c:v>
                </c:pt>
                <c:pt idx="668">
                  <c:v>0.91544024254997614</c:v>
                </c:pt>
                <c:pt idx="669">
                  <c:v>0.91692750411044255</c:v>
                </c:pt>
                <c:pt idx="670">
                  <c:v>0.91626268460640525</c:v>
                </c:pt>
                <c:pt idx="671">
                  <c:v>0.91918091818433445</c:v>
                </c:pt>
                <c:pt idx="672">
                  <c:v>0.92122772523650742</c:v>
                </c:pt>
                <c:pt idx="673">
                  <c:v>0.92387666932296864</c:v>
                </c:pt>
                <c:pt idx="674">
                  <c:v>0.92335350056469789</c:v>
                </c:pt>
                <c:pt idx="675">
                  <c:v>0.92541172984655506</c:v>
                </c:pt>
                <c:pt idx="676">
                  <c:v>0.92340240215972447</c:v>
                </c:pt>
                <c:pt idx="677">
                  <c:v>0.92183458973167809</c:v>
                </c:pt>
                <c:pt idx="678">
                  <c:v>0.92082054384618273</c:v>
                </c:pt>
                <c:pt idx="679">
                  <c:v>0.91895236543743097</c:v>
                </c:pt>
                <c:pt idx="680">
                  <c:v>0.91620572251151589</c:v>
                </c:pt>
                <c:pt idx="681">
                  <c:v>0.9152716277559676</c:v>
                </c:pt>
                <c:pt idx="682">
                  <c:v>0.9147533318222425</c:v>
                </c:pt>
                <c:pt idx="683">
                  <c:v>0.9147385878593659</c:v>
                </c:pt>
                <c:pt idx="684">
                  <c:v>0.91718511933227076</c:v>
                </c:pt>
                <c:pt idx="685">
                  <c:v>0.91576280486083972</c:v>
                </c:pt>
                <c:pt idx="686">
                  <c:v>0.91797319520908882</c:v>
                </c:pt>
                <c:pt idx="687">
                  <c:v>0.9203859915452961</c:v>
                </c:pt>
                <c:pt idx="688">
                  <c:v>0.92033936885077938</c:v>
                </c:pt>
                <c:pt idx="689">
                  <c:v>0.92122984644417694</c:v>
                </c:pt>
                <c:pt idx="690">
                  <c:v>0.9213125773531271</c:v>
                </c:pt>
                <c:pt idx="691">
                  <c:v>0.91923171540262005</c:v>
                </c:pt>
                <c:pt idx="692">
                  <c:v>0.917897104752596</c:v>
                </c:pt>
                <c:pt idx="693">
                  <c:v>0.91505668893539338</c:v>
                </c:pt>
                <c:pt idx="694">
                  <c:v>0.91283650602642963</c:v>
                </c:pt>
                <c:pt idx="695">
                  <c:v>0.91150488395427254</c:v>
                </c:pt>
                <c:pt idx="696">
                  <c:v>0.91186175278084469</c:v>
                </c:pt>
                <c:pt idx="697">
                  <c:v>0.91207384100878508</c:v>
                </c:pt>
                <c:pt idx="698">
                  <c:v>0.91624580657946741</c:v>
                </c:pt>
                <c:pt idx="699">
                  <c:v>0.91623947739952039</c:v>
                </c:pt>
                <c:pt idx="700">
                  <c:v>0.9173329640216551</c:v>
                </c:pt>
                <c:pt idx="701">
                  <c:v>0.91890369950769279</c:v>
                </c:pt>
                <c:pt idx="702">
                  <c:v>0.91808100082001842</c:v>
                </c:pt>
                <c:pt idx="703">
                  <c:v>0.9149323846215317</c:v>
                </c:pt>
                <c:pt idx="704">
                  <c:v>0.91456378469839217</c:v>
                </c:pt>
                <c:pt idx="705">
                  <c:v>0.91088594301018355</c:v>
                </c:pt>
                <c:pt idx="706">
                  <c:v>0.9103365919251889</c:v>
                </c:pt>
                <c:pt idx="707">
                  <c:v>0.90905047902019287</c:v>
                </c:pt>
                <c:pt idx="708">
                  <c:v>0.9102862862560106</c:v>
                </c:pt>
                <c:pt idx="709">
                  <c:v>0.9106951002971837</c:v>
                </c:pt>
                <c:pt idx="710">
                  <c:v>0.91287223874921375</c:v>
                </c:pt>
                <c:pt idx="711">
                  <c:v>0.91446481458978524</c:v>
                </c:pt>
                <c:pt idx="712">
                  <c:v>0.91415533891003442</c:v>
                </c:pt>
                <c:pt idx="713">
                  <c:v>0.9142942742169089</c:v>
                </c:pt>
                <c:pt idx="714">
                  <c:v>0.91518733200574554</c:v>
                </c:pt>
                <c:pt idx="715">
                  <c:v>0.91364188257004675</c:v>
                </c:pt>
                <c:pt idx="716">
                  <c:v>0.91117752721255363</c:v>
                </c:pt>
                <c:pt idx="717">
                  <c:v>0.90991955811217329</c:v>
                </c:pt>
                <c:pt idx="718">
                  <c:v>0.90801913363109865</c:v>
                </c:pt>
                <c:pt idx="719">
                  <c:v>0.90751330307530953</c:v>
                </c:pt>
                <c:pt idx="720">
                  <c:v>0.90530308433776763</c:v>
                </c:pt>
                <c:pt idx="721">
                  <c:v>0.90695345590220755</c:v>
                </c:pt>
                <c:pt idx="722">
                  <c:v>0.90752793057941639</c:v>
                </c:pt>
                <c:pt idx="723">
                  <c:v>0.90986718043948001</c:v>
                </c:pt>
                <c:pt idx="724">
                  <c:v>0.91066784031667192</c:v>
                </c:pt>
                <c:pt idx="725">
                  <c:v>0.91304041151872295</c:v>
                </c:pt>
                <c:pt idx="726">
                  <c:v>0.91145661242866727</c:v>
                </c:pt>
                <c:pt idx="727">
                  <c:v>0.91004737228803534</c:v>
                </c:pt>
                <c:pt idx="728">
                  <c:v>0.9077620027123513</c:v>
                </c:pt>
                <c:pt idx="729">
                  <c:v>0.90481751739222605</c:v>
                </c:pt>
                <c:pt idx="730">
                  <c:v>0.90459461898379534</c:v>
                </c:pt>
                <c:pt idx="731">
                  <c:v>0.90259515923861988</c:v>
                </c:pt>
                <c:pt idx="732">
                  <c:v>0.90383467765144687</c:v>
                </c:pt>
                <c:pt idx="733">
                  <c:v>0.90464044407833089</c:v>
                </c:pt>
                <c:pt idx="734">
                  <c:v>0.9064711782103887</c:v>
                </c:pt>
                <c:pt idx="735">
                  <c:v>0.90690124896716839</c:v>
                </c:pt>
                <c:pt idx="736">
                  <c:v>0.90745270592702099</c:v>
                </c:pt>
                <c:pt idx="737">
                  <c:v>0.90709338530861794</c:v>
                </c:pt>
                <c:pt idx="738">
                  <c:v>0.90500712841542408</c:v>
                </c:pt>
                <c:pt idx="739">
                  <c:v>0.90279885583171371</c:v>
                </c:pt>
                <c:pt idx="740">
                  <c:v>0.90009427623563198</c:v>
                </c:pt>
                <c:pt idx="741">
                  <c:v>0.89960528880360635</c:v>
                </c:pt>
                <c:pt idx="742">
                  <c:v>0.89962807468717376</c:v>
                </c:pt>
                <c:pt idx="743">
                  <c:v>0.90122659670948801</c:v>
                </c:pt>
                <c:pt idx="744">
                  <c:v>0.89996993220544608</c:v>
                </c:pt>
                <c:pt idx="745">
                  <c:v>0.90319598845033022</c:v>
                </c:pt>
                <c:pt idx="746">
                  <c:v>0.90382843420424508</c:v>
                </c:pt>
                <c:pt idx="747">
                  <c:v>0.90421560949773994</c:v>
                </c:pt>
                <c:pt idx="748">
                  <c:v>0.90341438183990908</c:v>
                </c:pt>
                <c:pt idx="749">
                  <c:v>0.90141130406739012</c:v>
                </c:pt>
                <c:pt idx="750">
                  <c:v>0.89936917817291273</c:v>
                </c:pt>
                <c:pt idx="751">
                  <c:v>0.89649732905192636</c:v>
                </c:pt>
                <c:pt idx="752">
                  <c:v>0.89492986230446026</c:v>
                </c:pt>
                <c:pt idx="753">
                  <c:v>0.89517511351034207</c:v>
                </c:pt>
                <c:pt idx="754">
                  <c:v>0.89685658249565847</c:v>
                </c:pt>
                <c:pt idx="755">
                  <c:v>0.89638999388585094</c:v>
                </c:pt>
                <c:pt idx="756">
                  <c:v>0.89654480832102645</c:v>
                </c:pt>
                <c:pt idx="757">
                  <c:v>0.89825160111839886</c:v>
                </c:pt>
                <c:pt idx="758">
                  <c:v>0.89842121779193718</c:v>
                </c:pt>
                <c:pt idx="759">
                  <c:v>0.89754865406171458</c:v>
                </c:pt>
                <c:pt idx="760">
                  <c:v>0.89576687826254486</c:v>
                </c:pt>
                <c:pt idx="761">
                  <c:v>0.89523901351394197</c:v>
                </c:pt>
                <c:pt idx="762">
                  <c:v>0.89359144024513515</c:v>
                </c:pt>
                <c:pt idx="763">
                  <c:v>0.89459197915058619</c:v>
                </c:pt>
                <c:pt idx="764">
                  <c:v>0.89335896504331647</c:v>
                </c:pt>
                <c:pt idx="765">
                  <c:v>0.89257763360523967</c:v>
                </c:pt>
                <c:pt idx="766">
                  <c:v>0.89449517030377135</c:v>
                </c:pt>
                <c:pt idx="767">
                  <c:v>0.89523076809588498</c:v>
                </c:pt>
                <c:pt idx="768">
                  <c:v>0.89593396277979187</c:v>
                </c:pt>
                <c:pt idx="769">
                  <c:v>0.89529467207225866</c:v>
                </c:pt>
                <c:pt idx="770">
                  <c:v>0.89401745882299044</c:v>
                </c:pt>
                <c:pt idx="771">
                  <c:v>0.89186475156262379</c:v>
                </c:pt>
                <c:pt idx="772">
                  <c:v>0.8899385094848945</c:v>
                </c:pt>
                <c:pt idx="773">
                  <c:v>0.88996514895249323</c:v>
                </c:pt>
                <c:pt idx="774">
                  <c:v>0.88834978178470236</c:v>
                </c:pt>
                <c:pt idx="775">
                  <c:v>0.88949600116117356</c:v>
                </c:pt>
                <c:pt idx="776">
                  <c:v>0.89034638559509693</c:v>
                </c:pt>
                <c:pt idx="777">
                  <c:v>0.89199619129406593</c:v>
                </c:pt>
                <c:pt idx="778">
                  <c:v>0.89294559666603357</c:v>
                </c:pt>
                <c:pt idx="779">
                  <c:v>0.89082213546560896</c:v>
                </c:pt>
                <c:pt idx="780">
                  <c:v>0.89088982743177181</c:v>
                </c:pt>
                <c:pt idx="781">
                  <c:v>0.88840910329325851</c:v>
                </c:pt>
                <c:pt idx="782">
                  <c:v>0.88613522365949982</c:v>
                </c:pt>
                <c:pt idx="783">
                  <c:v>0.88451662471961701</c:v>
                </c:pt>
                <c:pt idx="784">
                  <c:v>0.88603116927969283</c:v>
                </c:pt>
                <c:pt idx="785">
                  <c:v>0.88645970693359177</c:v>
                </c:pt>
                <c:pt idx="786">
                  <c:v>0.88766684710612598</c:v>
                </c:pt>
                <c:pt idx="787">
                  <c:v>0.88829864573240791</c:v>
                </c:pt>
                <c:pt idx="788">
                  <c:v>0.88752787085198903</c:v>
                </c:pt>
                <c:pt idx="789">
                  <c:v>0.886743472040039</c:v>
                </c:pt>
                <c:pt idx="790">
                  <c:v>0.88477328297351487</c:v>
                </c:pt>
                <c:pt idx="791">
                  <c:v>0.88202318253274392</c:v>
                </c:pt>
                <c:pt idx="792">
                  <c:v>0.88055401167490155</c:v>
                </c:pt>
                <c:pt idx="793">
                  <c:v>0.88116451592682909</c:v>
                </c:pt>
                <c:pt idx="794">
                  <c:v>0.88187493685178608</c:v>
                </c:pt>
                <c:pt idx="795">
                  <c:v>0.88347242738800691</c:v>
                </c:pt>
                <c:pt idx="796">
                  <c:v>0.88502390215172921</c:v>
                </c:pt>
                <c:pt idx="797">
                  <c:v>0.88606993320871441</c:v>
                </c:pt>
                <c:pt idx="798">
                  <c:v>0.88405645595870852</c:v>
                </c:pt>
                <c:pt idx="799">
                  <c:v>0.88300873545469871</c:v>
                </c:pt>
                <c:pt idx="800">
                  <c:v>0.8824660371600126</c:v>
                </c:pt>
                <c:pt idx="801">
                  <c:v>0.88009793095693423</c:v>
                </c:pt>
                <c:pt idx="802">
                  <c:v>0.87923506505897842</c:v>
                </c:pt>
                <c:pt idx="803">
                  <c:v>0.87994190426006846</c:v>
                </c:pt>
                <c:pt idx="804">
                  <c:v>0.88129234944412016</c:v>
                </c:pt>
                <c:pt idx="805">
                  <c:v>0.88282779895013686</c:v>
                </c:pt>
                <c:pt idx="806">
                  <c:v>0.88292537807667737</c:v>
                </c:pt>
                <c:pt idx="807">
                  <c:v>0.88170235341423331</c:v>
                </c:pt>
                <c:pt idx="808">
                  <c:v>0.88078518277582651</c:v>
                </c:pt>
                <c:pt idx="809">
                  <c:v>0.87787564396329898</c:v>
                </c:pt>
                <c:pt idx="810">
                  <c:v>0.87613695694599991</c:v>
                </c:pt>
                <c:pt idx="811">
                  <c:v>0.87750378820166064</c:v>
                </c:pt>
                <c:pt idx="812">
                  <c:v>0.87867850006172477</c:v>
                </c:pt>
                <c:pt idx="813">
                  <c:v>0.8801323821376027</c:v>
                </c:pt>
                <c:pt idx="814">
                  <c:v>0.881083361413036</c:v>
                </c:pt>
                <c:pt idx="815">
                  <c:v>0.88063917291546234</c:v>
                </c:pt>
                <c:pt idx="816">
                  <c:v>0.8792856793546121</c:v>
                </c:pt>
                <c:pt idx="817">
                  <c:v>0.87725125865260745</c:v>
                </c:pt>
                <c:pt idx="818">
                  <c:v>0.8758928879804726</c:v>
                </c:pt>
                <c:pt idx="819">
                  <c:v>0.87525782067933178</c:v>
                </c:pt>
                <c:pt idx="820">
                  <c:v>0.87592112388627608</c:v>
                </c:pt>
                <c:pt idx="821">
                  <c:v>0.87719470199701066</c:v>
                </c:pt>
                <c:pt idx="822">
                  <c:v>0.87839731581175318</c:v>
                </c:pt>
                <c:pt idx="823">
                  <c:v>0.87790394378663383</c:v>
                </c:pt>
                <c:pt idx="824">
                  <c:v>0.87601793961669239</c:v>
                </c:pt>
                <c:pt idx="825">
                  <c:v>0.87324880500306046</c:v>
                </c:pt>
                <c:pt idx="826">
                  <c:v>0.87159554146042229</c:v>
                </c:pt>
                <c:pt idx="827">
                  <c:v>0.87017579761570485</c:v>
                </c:pt>
                <c:pt idx="828">
                  <c:v>0.87058463900943595</c:v>
                </c:pt>
                <c:pt idx="829">
                  <c:v>0.87115613614304988</c:v>
                </c:pt>
                <c:pt idx="830">
                  <c:v>0.87074502139770404</c:v>
                </c:pt>
                <c:pt idx="831">
                  <c:v>0.8691525326293299</c:v>
                </c:pt>
                <c:pt idx="832">
                  <c:v>0.86698583113106664</c:v>
                </c:pt>
                <c:pt idx="833">
                  <c:v>0.86466324812383644</c:v>
                </c:pt>
                <c:pt idx="834">
                  <c:v>0.8634575673152205</c:v>
                </c:pt>
                <c:pt idx="835">
                  <c:v>0.86096996237672319</c:v>
                </c:pt>
                <c:pt idx="836">
                  <c:v>0.85952992206303769</c:v>
                </c:pt>
                <c:pt idx="837">
                  <c:v>0.85960315339155302</c:v>
                </c:pt>
                <c:pt idx="838">
                  <c:v>0.85695496633018875</c:v>
                </c:pt>
                <c:pt idx="839">
                  <c:v>0.85303529340535056</c:v>
                </c:pt>
                <c:pt idx="840">
                  <c:v>0.84964792280937651</c:v>
                </c:pt>
                <c:pt idx="841">
                  <c:v>0.84527300620105206</c:v>
                </c:pt>
                <c:pt idx="842">
                  <c:v>0.84081219112660177</c:v>
                </c:pt>
                <c:pt idx="843">
                  <c:v>0.83727668902508223</c:v>
                </c:pt>
                <c:pt idx="844">
                  <c:v>0.83323019550844934</c:v>
                </c:pt>
                <c:pt idx="845">
                  <c:v>0.82823961666848178</c:v>
                </c:pt>
                <c:pt idx="846">
                  <c:v>0.82248502597274753</c:v>
                </c:pt>
                <c:pt idx="847">
                  <c:v>0.81578177740610902</c:v>
                </c:pt>
                <c:pt idx="848">
                  <c:v>0.80944435746639676</c:v>
                </c:pt>
                <c:pt idx="849">
                  <c:v>0.80273278374439194</c:v>
                </c:pt>
                <c:pt idx="850">
                  <c:v>0.79554728877085723</c:v>
                </c:pt>
                <c:pt idx="851">
                  <c:v>0.78828996864573808</c:v>
                </c:pt>
                <c:pt idx="852">
                  <c:v>0.77985524968107767</c:v>
                </c:pt>
                <c:pt idx="853">
                  <c:v>0.7705804738558838</c:v>
                </c:pt>
                <c:pt idx="854">
                  <c:v>0.75968578482611859</c:v>
                </c:pt>
                <c:pt idx="855">
                  <c:v>0.74741016484925427</c:v>
                </c:pt>
                <c:pt idx="856">
                  <c:v>0.7357834245772914</c:v>
                </c:pt>
                <c:pt idx="857">
                  <c:v>0.72476130782204606</c:v>
                </c:pt>
                <c:pt idx="858">
                  <c:v>0.71397827956582893</c:v>
                </c:pt>
                <c:pt idx="859">
                  <c:v>0.70125827651185668</c:v>
                </c:pt>
                <c:pt idx="860">
                  <c:v>0.68618465216459046</c:v>
                </c:pt>
                <c:pt idx="861">
                  <c:v>0.67102237221282612</c:v>
                </c:pt>
                <c:pt idx="862">
                  <c:v>0.65453368191766825</c:v>
                </c:pt>
                <c:pt idx="863">
                  <c:v>0.63748504360717284</c:v>
                </c:pt>
                <c:pt idx="864">
                  <c:v>0.6213638742309191</c:v>
                </c:pt>
                <c:pt idx="865">
                  <c:v>0.60470422084659348</c:v>
                </c:pt>
                <c:pt idx="866">
                  <c:v>0.58660937573887417</c:v>
                </c:pt>
                <c:pt idx="867">
                  <c:v>0.56717228395923125</c:v>
                </c:pt>
                <c:pt idx="868">
                  <c:v>0.54691898607943645</c:v>
                </c:pt>
                <c:pt idx="869">
                  <c:v>0.52623775089871172</c:v>
                </c:pt>
                <c:pt idx="870">
                  <c:v>0.50476705297073499</c:v>
                </c:pt>
                <c:pt idx="871">
                  <c:v>0.48318784421618727</c:v>
                </c:pt>
                <c:pt idx="872">
                  <c:v>0.46142168415736795</c:v>
                </c:pt>
                <c:pt idx="873">
                  <c:v>0.43821475855932757</c:v>
                </c:pt>
                <c:pt idx="874">
                  <c:v>0.41474675808722605</c:v>
                </c:pt>
                <c:pt idx="875">
                  <c:v>0.39234217922686609</c:v>
                </c:pt>
                <c:pt idx="876">
                  <c:v>0.37003431493342681</c:v>
                </c:pt>
                <c:pt idx="877">
                  <c:v>0.34822744791161925</c:v>
                </c:pt>
                <c:pt idx="878">
                  <c:v>0.32677663779182864</c:v>
                </c:pt>
                <c:pt idx="879">
                  <c:v>0.3054231837837158</c:v>
                </c:pt>
                <c:pt idx="880">
                  <c:v>0.28434919297626837</c:v>
                </c:pt>
                <c:pt idx="881">
                  <c:v>0.26391677767700039</c:v>
                </c:pt>
                <c:pt idx="882">
                  <c:v>0.24430311246644015</c:v>
                </c:pt>
                <c:pt idx="883">
                  <c:v>0.22563735493174786</c:v>
                </c:pt>
                <c:pt idx="884">
                  <c:v>0.20798738757592572</c:v>
                </c:pt>
                <c:pt idx="885">
                  <c:v>0.1907809469072321</c:v>
                </c:pt>
                <c:pt idx="886">
                  <c:v>0.17408405728191079</c:v>
                </c:pt>
                <c:pt idx="887">
                  <c:v>0.15850209249084166</c:v>
                </c:pt>
                <c:pt idx="888">
                  <c:v>0.14384805696135752</c:v>
                </c:pt>
                <c:pt idx="889">
                  <c:v>0.13019730658578793</c:v>
                </c:pt>
                <c:pt idx="890">
                  <c:v>0.11732214646303708</c:v>
                </c:pt>
                <c:pt idx="891">
                  <c:v>0.10518867873194962</c:v>
                </c:pt>
                <c:pt idx="892">
                  <c:v>9.4092065017302023E-2</c:v>
                </c:pt>
                <c:pt idx="893">
                  <c:v>8.4046184060636769E-2</c:v>
                </c:pt>
                <c:pt idx="894">
                  <c:v>7.4715206309882334E-2</c:v>
                </c:pt>
                <c:pt idx="895">
                  <c:v>6.6067367136609295E-2</c:v>
                </c:pt>
                <c:pt idx="896">
                  <c:v>5.8294556154497912E-2</c:v>
                </c:pt>
                <c:pt idx="897">
                  <c:v>5.1400696038522493E-2</c:v>
                </c:pt>
                <c:pt idx="898">
                  <c:v>4.5177791835529675E-2</c:v>
                </c:pt>
                <c:pt idx="899">
                  <c:v>3.9598432977591941E-2</c:v>
                </c:pt>
                <c:pt idx="900">
                  <c:v>3.4540609753368971E-2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27A-4203-9648-B24EE3B34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6208944"/>
        <c:axId val="1275802752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v>2</c:v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'SFT1'!$A$3:$A$903</c15:sqref>
                        </c15:formulaRef>
                      </c:ext>
                    </c:extLst>
                    <c:numCache>
                      <c:formatCode>General</c:formatCode>
                      <c:ptCount val="901"/>
                      <c:pt idx="0">
                        <c:v>800</c:v>
                      </c:pt>
                      <c:pt idx="1">
                        <c:v>799.5</c:v>
                      </c:pt>
                      <c:pt idx="2">
                        <c:v>799</c:v>
                      </c:pt>
                      <c:pt idx="3">
                        <c:v>798.5</c:v>
                      </c:pt>
                      <c:pt idx="4">
                        <c:v>798</c:v>
                      </c:pt>
                      <c:pt idx="5">
                        <c:v>797.5</c:v>
                      </c:pt>
                      <c:pt idx="6">
                        <c:v>797</c:v>
                      </c:pt>
                      <c:pt idx="7">
                        <c:v>796.5</c:v>
                      </c:pt>
                      <c:pt idx="8">
                        <c:v>796</c:v>
                      </c:pt>
                      <c:pt idx="9">
                        <c:v>795.5</c:v>
                      </c:pt>
                      <c:pt idx="10">
                        <c:v>795</c:v>
                      </c:pt>
                      <c:pt idx="11">
                        <c:v>794.5</c:v>
                      </c:pt>
                      <c:pt idx="12">
                        <c:v>794</c:v>
                      </c:pt>
                      <c:pt idx="13">
                        <c:v>793.5</c:v>
                      </c:pt>
                      <c:pt idx="14">
                        <c:v>793</c:v>
                      </c:pt>
                      <c:pt idx="15">
                        <c:v>792.5</c:v>
                      </c:pt>
                      <c:pt idx="16">
                        <c:v>792</c:v>
                      </c:pt>
                      <c:pt idx="17">
                        <c:v>791.5</c:v>
                      </c:pt>
                      <c:pt idx="18">
                        <c:v>791</c:v>
                      </c:pt>
                      <c:pt idx="19">
                        <c:v>790.5</c:v>
                      </c:pt>
                      <c:pt idx="20">
                        <c:v>790</c:v>
                      </c:pt>
                      <c:pt idx="21">
                        <c:v>789.5</c:v>
                      </c:pt>
                      <c:pt idx="22">
                        <c:v>789</c:v>
                      </c:pt>
                      <c:pt idx="23">
                        <c:v>788.5</c:v>
                      </c:pt>
                      <c:pt idx="24">
                        <c:v>788</c:v>
                      </c:pt>
                      <c:pt idx="25">
                        <c:v>787.5</c:v>
                      </c:pt>
                      <c:pt idx="26">
                        <c:v>787</c:v>
                      </c:pt>
                      <c:pt idx="27">
                        <c:v>786.5</c:v>
                      </c:pt>
                      <c:pt idx="28">
                        <c:v>786</c:v>
                      </c:pt>
                      <c:pt idx="29">
                        <c:v>785.5</c:v>
                      </c:pt>
                      <c:pt idx="30">
                        <c:v>785</c:v>
                      </c:pt>
                      <c:pt idx="31">
                        <c:v>784.5</c:v>
                      </c:pt>
                      <c:pt idx="32">
                        <c:v>784</c:v>
                      </c:pt>
                      <c:pt idx="33">
                        <c:v>783.5</c:v>
                      </c:pt>
                      <c:pt idx="34">
                        <c:v>783</c:v>
                      </c:pt>
                      <c:pt idx="35">
                        <c:v>782.5</c:v>
                      </c:pt>
                      <c:pt idx="36">
                        <c:v>782</c:v>
                      </c:pt>
                      <c:pt idx="37">
                        <c:v>781.5</c:v>
                      </c:pt>
                      <c:pt idx="38">
                        <c:v>781</c:v>
                      </c:pt>
                      <c:pt idx="39">
                        <c:v>780.5</c:v>
                      </c:pt>
                      <c:pt idx="40">
                        <c:v>780</c:v>
                      </c:pt>
                      <c:pt idx="41">
                        <c:v>779.5</c:v>
                      </c:pt>
                      <c:pt idx="42">
                        <c:v>779</c:v>
                      </c:pt>
                      <c:pt idx="43">
                        <c:v>778.5</c:v>
                      </c:pt>
                      <c:pt idx="44">
                        <c:v>778</c:v>
                      </c:pt>
                      <c:pt idx="45">
                        <c:v>777.5</c:v>
                      </c:pt>
                      <c:pt idx="46">
                        <c:v>777</c:v>
                      </c:pt>
                      <c:pt idx="47">
                        <c:v>776.5</c:v>
                      </c:pt>
                      <c:pt idx="48">
                        <c:v>776</c:v>
                      </c:pt>
                      <c:pt idx="49">
                        <c:v>775.5</c:v>
                      </c:pt>
                      <c:pt idx="50">
                        <c:v>775</c:v>
                      </c:pt>
                      <c:pt idx="51">
                        <c:v>774.5</c:v>
                      </c:pt>
                      <c:pt idx="52">
                        <c:v>774</c:v>
                      </c:pt>
                      <c:pt idx="53">
                        <c:v>773.5</c:v>
                      </c:pt>
                      <c:pt idx="54">
                        <c:v>773</c:v>
                      </c:pt>
                      <c:pt idx="55">
                        <c:v>772.5</c:v>
                      </c:pt>
                      <c:pt idx="56">
                        <c:v>772</c:v>
                      </c:pt>
                      <c:pt idx="57">
                        <c:v>771.5</c:v>
                      </c:pt>
                      <c:pt idx="58">
                        <c:v>771</c:v>
                      </c:pt>
                      <c:pt idx="59">
                        <c:v>770.5</c:v>
                      </c:pt>
                      <c:pt idx="60">
                        <c:v>770</c:v>
                      </c:pt>
                      <c:pt idx="61">
                        <c:v>769.5</c:v>
                      </c:pt>
                      <c:pt idx="62">
                        <c:v>769</c:v>
                      </c:pt>
                      <c:pt idx="63">
                        <c:v>768.5</c:v>
                      </c:pt>
                      <c:pt idx="64">
                        <c:v>768</c:v>
                      </c:pt>
                      <c:pt idx="65">
                        <c:v>767.5</c:v>
                      </c:pt>
                      <c:pt idx="66">
                        <c:v>767</c:v>
                      </c:pt>
                      <c:pt idx="67">
                        <c:v>766.5</c:v>
                      </c:pt>
                      <c:pt idx="68">
                        <c:v>766</c:v>
                      </c:pt>
                      <c:pt idx="69">
                        <c:v>765.5</c:v>
                      </c:pt>
                      <c:pt idx="70">
                        <c:v>765</c:v>
                      </c:pt>
                      <c:pt idx="71">
                        <c:v>764.5</c:v>
                      </c:pt>
                      <c:pt idx="72">
                        <c:v>764</c:v>
                      </c:pt>
                      <c:pt idx="73">
                        <c:v>763.5</c:v>
                      </c:pt>
                      <c:pt idx="74">
                        <c:v>763</c:v>
                      </c:pt>
                      <c:pt idx="75">
                        <c:v>762.5</c:v>
                      </c:pt>
                      <c:pt idx="76">
                        <c:v>762</c:v>
                      </c:pt>
                      <c:pt idx="77">
                        <c:v>761.5</c:v>
                      </c:pt>
                      <c:pt idx="78">
                        <c:v>761</c:v>
                      </c:pt>
                      <c:pt idx="79">
                        <c:v>760.5</c:v>
                      </c:pt>
                      <c:pt idx="80">
                        <c:v>760</c:v>
                      </c:pt>
                      <c:pt idx="81">
                        <c:v>759.5</c:v>
                      </c:pt>
                      <c:pt idx="82">
                        <c:v>759</c:v>
                      </c:pt>
                      <c:pt idx="83">
                        <c:v>758.5</c:v>
                      </c:pt>
                      <c:pt idx="84">
                        <c:v>758</c:v>
                      </c:pt>
                      <c:pt idx="85">
                        <c:v>757.5</c:v>
                      </c:pt>
                      <c:pt idx="86">
                        <c:v>757</c:v>
                      </c:pt>
                      <c:pt idx="87">
                        <c:v>756.5</c:v>
                      </c:pt>
                      <c:pt idx="88">
                        <c:v>756</c:v>
                      </c:pt>
                      <c:pt idx="89">
                        <c:v>755.5</c:v>
                      </c:pt>
                      <c:pt idx="90">
                        <c:v>755</c:v>
                      </c:pt>
                      <c:pt idx="91">
                        <c:v>754.5</c:v>
                      </c:pt>
                      <c:pt idx="92">
                        <c:v>754</c:v>
                      </c:pt>
                      <c:pt idx="93">
                        <c:v>753.5</c:v>
                      </c:pt>
                      <c:pt idx="94">
                        <c:v>753</c:v>
                      </c:pt>
                      <c:pt idx="95">
                        <c:v>752.5</c:v>
                      </c:pt>
                      <c:pt idx="96">
                        <c:v>752</c:v>
                      </c:pt>
                      <c:pt idx="97">
                        <c:v>751.5</c:v>
                      </c:pt>
                      <c:pt idx="98">
                        <c:v>751</c:v>
                      </c:pt>
                      <c:pt idx="99">
                        <c:v>750.5</c:v>
                      </c:pt>
                      <c:pt idx="100">
                        <c:v>750</c:v>
                      </c:pt>
                      <c:pt idx="101">
                        <c:v>749.5</c:v>
                      </c:pt>
                      <c:pt idx="102">
                        <c:v>749</c:v>
                      </c:pt>
                      <c:pt idx="103">
                        <c:v>748.5</c:v>
                      </c:pt>
                      <c:pt idx="104">
                        <c:v>748</c:v>
                      </c:pt>
                      <c:pt idx="105">
                        <c:v>747.5</c:v>
                      </c:pt>
                      <c:pt idx="106">
                        <c:v>747</c:v>
                      </c:pt>
                      <c:pt idx="107">
                        <c:v>746.5</c:v>
                      </c:pt>
                      <c:pt idx="108">
                        <c:v>746</c:v>
                      </c:pt>
                      <c:pt idx="109">
                        <c:v>745.5</c:v>
                      </c:pt>
                      <c:pt idx="110">
                        <c:v>745</c:v>
                      </c:pt>
                      <c:pt idx="111">
                        <c:v>744.5</c:v>
                      </c:pt>
                      <c:pt idx="112">
                        <c:v>744</c:v>
                      </c:pt>
                      <c:pt idx="113">
                        <c:v>743.5</c:v>
                      </c:pt>
                      <c:pt idx="114">
                        <c:v>743</c:v>
                      </c:pt>
                      <c:pt idx="115">
                        <c:v>742.5</c:v>
                      </c:pt>
                      <c:pt idx="116">
                        <c:v>742</c:v>
                      </c:pt>
                      <c:pt idx="117">
                        <c:v>741.5</c:v>
                      </c:pt>
                      <c:pt idx="118">
                        <c:v>741</c:v>
                      </c:pt>
                      <c:pt idx="119">
                        <c:v>740.5</c:v>
                      </c:pt>
                      <c:pt idx="120">
                        <c:v>740</c:v>
                      </c:pt>
                      <c:pt idx="121">
                        <c:v>739.5</c:v>
                      </c:pt>
                      <c:pt idx="122">
                        <c:v>739</c:v>
                      </c:pt>
                      <c:pt idx="123">
                        <c:v>738.5</c:v>
                      </c:pt>
                      <c:pt idx="124">
                        <c:v>738</c:v>
                      </c:pt>
                      <c:pt idx="125">
                        <c:v>737.5</c:v>
                      </c:pt>
                      <c:pt idx="126">
                        <c:v>737</c:v>
                      </c:pt>
                      <c:pt idx="127">
                        <c:v>736.5</c:v>
                      </c:pt>
                      <c:pt idx="128">
                        <c:v>736</c:v>
                      </c:pt>
                      <c:pt idx="129">
                        <c:v>735.5</c:v>
                      </c:pt>
                      <c:pt idx="130">
                        <c:v>735</c:v>
                      </c:pt>
                      <c:pt idx="131">
                        <c:v>734.5</c:v>
                      </c:pt>
                      <c:pt idx="132">
                        <c:v>734</c:v>
                      </c:pt>
                      <c:pt idx="133">
                        <c:v>733.5</c:v>
                      </c:pt>
                      <c:pt idx="134">
                        <c:v>733</c:v>
                      </c:pt>
                      <c:pt idx="135">
                        <c:v>732.5</c:v>
                      </c:pt>
                      <c:pt idx="136">
                        <c:v>732</c:v>
                      </c:pt>
                      <c:pt idx="137">
                        <c:v>731.5</c:v>
                      </c:pt>
                      <c:pt idx="138">
                        <c:v>731</c:v>
                      </c:pt>
                      <c:pt idx="139">
                        <c:v>730.5</c:v>
                      </c:pt>
                      <c:pt idx="140">
                        <c:v>730</c:v>
                      </c:pt>
                      <c:pt idx="141">
                        <c:v>729.5</c:v>
                      </c:pt>
                      <c:pt idx="142">
                        <c:v>729</c:v>
                      </c:pt>
                      <c:pt idx="143">
                        <c:v>728.5</c:v>
                      </c:pt>
                      <c:pt idx="144">
                        <c:v>728</c:v>
                      </c:pt>
                      <c:pt idx="145">
                        <c:v>727.5</c:v>
                      </c:pt>
                      <c:pt idx="146">
                        <c:v>727</c:v>
                      </c:pt>
                      <c:pt idx="147">
                        <c:v>726.5</c:v>
                      </c:pt>
                      <c:pt idx="148">
                        <c:v>726</c:v>
                      </c:pt>
                      <c:pt idx="149">
                        <c:v>725.5</c:v>
                      </c:pt>
                      <c:pt idx="150">
                        <c:v>725</c:v>
                      </c:pt>
                      <c:pt idx="151">
                        <c:v>724.5</c:v>
                      </c:pt>
                      <c:pt idx="152">
                        <c:v>724</c:v>
                      </c:pt>
                      <c:pt idx="153">
                        <c:v>723.5</c:v>
                      </c:pt>
                      <c:pt idx="154">
                        <c:v>723</c:v>
                      </c:pt>
                      <c:pt idx="155">
                        <c:v>722.5</c:v>
                      </c:pt>
                      <c:pt idx="156">
                        <c:v>722</c:v>
                      </c:pt>
                      <c:pt idx="157">
                        <c:v>721.5</c:v>
                      </c:pt>
                      <c:pt idx="158">
                        <c:v>721</c:v>
                      </c:pt>
                      <c:pt idx="159">
                        <c:v>720.5</c:v>
                      </c:pt>
                      <c:pt idx="160">
                        <c:v>720</c:v>
                      </c:pt>
                      <c:pt idx="161">
                        <c:v>719.5</c:v>
                      </c:pt>
                      <c:pt idx="162">
                        <c:v>719</c:v>
                      </c:pt>
                      <c:pt idx="163">
                        <c:v>718.5</c:v>
                      </c:pt>
                      <c:pt idx="164">
                        <c:v>718</c:v>
                      </c:pt>
                      <c:pt idx="165">
                        <c:v>717.5</c:v>
                      </c:pt>
                      <c:pt idx="166">
                        <c:v>717</c:v>
                      </c:pt>
                      <c:pt idx="167">
                        <c:v>716.5</c:v>
                      </c:pt>
                      <c:pt idx="168">
                        <c:v>716</c:v>
                      </c:pt>
                      <c:pt idx="169">
                        <c:v>715.5</c:v>
                      </c:pt>
                      <c:pt idx="170">
                        <c:v>715</c:v>
                      </c:pt>
                      <c:pt idx="171">
                        <c:v>714.5</c:v>
                      </c:pt>
                      <c:pt idx="172">
                        <c:v>714</c:v>
                      </c:pt>
                      <c:pt idx="173">
                        <c:v>713.5</c:v>
                      </c:pt>
                      <c:pt idx="174">
                        <c:v>713</c:v>
                      </c:pt>
                      <c:pt idx="175">
                        <c:v>712.5</c:v>
                      </c:pt>
                      <c:pt idx="176">
                        <c:v>712</c:v>
                      </c:pt>
                      <c:pt idx="177">
                        <c:v>711.5</c:v>
                      </c:pt>
                      <c:pt idx="178">
                        <c:v>711</c:v>
                      </c:pt>
                      <c:pt idx="179">
                        <c:v>710.5</c:v>
                      </c:pt>
                      <c:pt idx="180">
                        <c:v>710</c:v>
                      </c:pt>
                      <c:pt idx="181">
                        <c:v>709.5</c:v>
                      </c:pt>
                      <c:pt idx="182">
                        <c:v>709</c:v>
                      </c:pt>
                      <c:pt idx="183">
                        <c:v>708.5</c:v>
                      </c:pt>
                      <c:pt idx="184">
                        <c:v>708</c:v>
                      </c:pt>
                      <c:pt idx="185">
                        <c:v>707.5</c:v>
                      </c:pt>
                      <c:pt idx="186">
                        <c:v>707</c:v>
                      </c:pt>
                      <c:pt idx="187">
                        <c:v>706.5</c:v>
                      </c:pt>
                      <c:pt idx="188">
                        <c:v>706</c:v>
                      </c:pt>
                      <c:pt idx="189">
                        <c:v>705.5</c:v>
                      </c:pt>
                      <c:pt idx="190">
                        <c:v>705</c:v>
                      </c:pt>
                      <c:pt idx="191">
                        <c:v>704.5</c:v>
                      </c:pt>
                      <c:pt idx="192">
                        <c:v>704</c:v>
                      </c:pt>
                      <c:pt idx="193">
                        <c:v>703.5</c:v>
                      </c:pt>
                      <c:pt idx="194">
                        <c:v>703</c:v>
                      </c:pt>
                      <c:pt idx="195">
                        <c:v>702.5</c:v>
                      </c:pt>
                      <c:pt idx="196">
                        <c:v>702</c:v>
                      </c:pt>
                      <c:pt idx="197">
                        <c:v>701.5</c:v>
                      </c:pt>
                      <c:pt idx="198">
                        <c:v>701</c:v>
                      </c:pt>
                      <c:pt idx="199">
                        <c:v>700.5</c:v>
                      </c:pt>
                      <c:pt idx="200">
                        <c:v>700</c:v>
                      </c:pt>
                      <c:pt idx="201">
                        <c:v>699.5</c:v>
                      </c:pt>
                      <c:pt idx="202">
                        <c:v>699</c:v>
                      </c:pt>
                      <c:pt idx="203">
                        <c:v>698.5</c:v>
                      </c:pt>
                      <c:pt idx="204">
                        <c:v>698</c:v>
                      </c:pt>
                      <c:pt idx="205">
                        <c:v>697.5</c:v>
                      </c:pt>
                      <c:pt idx="206">
                        <c:v>697</c:v>
                      </c:pt>
                      <c:pt idx="207">
                        <c:v>696.5</c:v>
                      </c:pt>
                      <c:pt idx="208">
                        <c:v>696</c:v>
                      </c:pt>
                      <c:pt idx="209">
                        <c:v>695.5</c:v>
                      </c:pt>
                      <c:pt idx="210">
                        <c:v>695</c:v>
                      </c:pt>
                      <c:pt idx="211">
                        <c:v>694.5</c:v>
                      </c:pt>
                      <c:pt idx="212">
                        <c:v>694</c:v>
                      </c:pt>
                      <c:pt idx="213">
                        <c:v>693.5</c:v>
                      </c:pt>
                      <c:pt idx="214">
                        <c:v>693</c:v>
                      </c:pt>
                      <c:pt idx="215">
                        <c:v>692.5</c:v>
                      </c:pt>
                      <c:pt idx="216">
                        <c:v>692</c:v>
                      </c:pt>
                      <c:pt idx="217">
                        <c:v>691.5</c:v>
                      </c:pt>
                      <c:pt idx="218">
                        <c:v>691</c:v>
                      </c:pt>
                      <c:pt idx="219">
                        <c:v>690.5</c:v>
                      </c:pt>
                      <c:pt idx="220">
                        <c:v>690</c:v>
                      </c:pt>
                      <c:pt idx="221">
                        <c:v>689.5</c:v>
                      </c:pt>
                      <c:pt idx="222">
                        <c:v>689</c:v>
                      </c:pt>
                      <c:pt idx="223">
                        <c:v>688.5</c:v>
                      </c:pt>
                      <c:pt idx="224">
                        <c:v>688</c:v>
                      </c:pt>
                      <c:pt idx="225">
                        <c:v>687.5</c:v>
                      </c:pt>
                      <c:pt idx="226">
                        <c:v>687</c:v>
                      </c:pt>
                      <c:pt idx="227">
                        <c:v>686.5</c:v>
                      </c:pt>
                      <c:pt idx="228">
                        <c:v>686</c:v>
                      </c:pt>
                      <c:pt idx="229">
                        <c:v>685.5</c:v>
                      </c:pt>
                      <c:pt idx="230">
                        <c:v>685</c:v>
                      </c:pt>
                      <c:pt idx="231">
                        <c:v>684.5</c:v>
                      </c:pt>
                      <c:pt idx="232">
                        <c:v>684</c:v>
                      </c:pt>
                      <c:pt idx="233">
                        <c:v>683.5</c:v>
                      </c:pt>
                      <c:pt idx="234">
                        <c:v>683</c:v>
                      </c:pt>
                      <c:pt idx="235">
                        <c:v>682.5</c:v>
                      </c:pt>
                      <c:pt idx="236">
                        <c:v>682</c:v>
                      </c:pt>
                      <c:pt idx="237">
                        <c:v>681.5</c:v>
                      </c:pt>
                      <c:pt idx="238">
                        <c:v>681</c:v>
                      </c:pt>
                      <c:pt idx="239">
                        <c:v>680.5</c:v>
                      </c:pt>
                      <c:pt idx="240">
                        <c:v>680</c:v>
                      </c:pt>
                      <c:pt idx="241">
                        <c:v>679.5</c:v>
                      </c:pt>
                      <c:pt idx="242">
                        <c:v>679</c:v>
                      </c:pt>
                      <c:pt idx="243">
                        <c:v>678.5</c:v>
                      </c:pt>
                      <c:pt idx="244">
                        <c:v>678</c:v>
                      </c:pt>
                      <c:pt idx="245">
                        <c:v>677.5</c:v>
                      </c:pt>
                      <c:pt idx="246">
                        <c:v>677</c:v>
                      </c:pt>
                      <c:pt idx="247">
                        <c:v>676.5</c:v>
                      </c:pt>
                      <c:pt idx="248">
                        <c:v>676</c:v>
                      </c:pt>
                      <c:pt idx="249">
                        <c:v>675.5</c:v>
                      </c:pt>
                      <c:pt idx="250">
                        <c:v>675</c:v>
                      </c:pt>
                      <c:pt idx="251">
                        <c:v>674.5</c:v>
                      </c:pt>
                      <c:pt idx="252">
                        <c:v>674</c:v>
                      </c:pt>
                      <c:pt idx="253">
                        <c:v>673.5</c:v>
                      </c:pt>
                      <c:pt idx="254">
                        <c:v>673</c:v>
                      </c:pt>
                      <c:pt idx="255">
                        <c:v>672.5</c:v>
                      </c:pt>
                      <c:pt idx="256">
                        <c:v>672</c:v>
                      </c:pt>
                      <c:pt idx="257">
                        <c:v>671.5</c:v>
                      </c:pt>
                      <c:pt idx="258">
                        <c:v>671</c:v>
                      </c:pt>
                      <c:pt idx="259">
                        <c:v>670.5</c:v>
                      </c:pt>
                      <c:pt idx="260">
                        <c:v>670</c:v>
                      </c:pt>
                      <c:pt idx="261">
                        <c:v>669.5</c:v>
                      </c:pt>
                      <c:pt idx="262">
                        <c:v>669</c:v>
                      </c:pt>
                      <c:pt idx="263">
                        <c:v>668.5</c:v>
                      </c:pt>
                      <c:pt idx="264">
                        <c:v>668</c:v>
                      </c:pt>
                      <c:pt idx="265">
                        <c:v>667.5</c:v>
                      </c:pt>
                      <c:pt idx="266">
                        <c:v>667</c:v>
                      </c:pt>
                      <c:pt idx="267">
                        <c:v>666.5</c:v>
                      </c:pt>
                      <c:pt idx="268">
                        <c:v>666</c:v>
                      </c:pt>
                      <c:pt idx="269">
                        <c:v>665.5</c:v>
                      </c:pt>
                      <c:pt idx="270">
                        <c:v>665</c:v>
                      </c:pt>
                      <c:pt idx="271">
                        <c:v>664.5</c:v>
                      </c:pt>
                      <c:pt idx="272">
                        <c:v>664</c:v>
                      </c:pt>
                      <c:pt idx="273">
                        <c:v>663.5</c:v>
                      </c:pt>
                      <c:pt idx="274">
                        <c:v>663</c:v>
                      </c:pt>
                      <c:pt idx="275">
                        <c:v>662.5</c:v>
                      </c:pt>
                      <c:pt idx="276">
                        <c:v>662</c:v>
                      </c:pt>
                      <c:pt idx="277">
                        <c:v>661.5</c:v>
                      </c:pt>
                      <c:pt idx="278">
                        <c:v>661</c:v>
                      </c:pt>
                      <c:pt idx="279">
                        <c:v>660.5</c:v>
                      </c:pt>
                      <c:pt idx="280">
                        <c:v>660</c:v>
                      </c:pt>
                      <c:pt idx="281">
                        <c:v>659.5</c:v>
                      </c:pt>
                      <c:pt idx="282">
                        <c:v>659</c:v>
                      </c:pt>
                      <c:pt idx="283">
                        <c:v>658.5</c:v>
                      </c:pt>
                      <c:pt idx="284">
                        <c:v>658</c:v>
                      </c:pt>
                      <c:pt idx="285">
                        <c:v>657.5</c:v>
                      </c:pt>
                      <c:pt idx="286">
                        <c:v>657</c:v>
                      </c:pt>
                      <c:pt idx="287">
                        <c:v>656.5</c:v>
                      </c:pt>
                      <c:pt idx="288">
                        <c:v>656</c:v>
                      </c:pt>
                      <c:pt idx="289">
                        <c:v>655.5</c:v>
                      </c:pt>
                      <c:pt idx="290">
                        <c:v>655</c:v>
                      </c:pt>
                      <c:pt idx="291">
                        <c:v>654.5</c:v>
                      </c:pt>
                      <c:pt idx="292">
                        <c:v>654</c:v>
                      </c:pt>
                      <c:pt idx="293">
                        <c:v>653.5</c:v>
                      </c:pt>
                      <c:pt idx="294">
                        <c:v>653</c:v>
                      </c:pt>
                      <c:pt idx="295">
                        <c:v>652.5</c:v>
                      </c:pt>
                      <c:pt idx="296">
                        <c:v>652</c:v>
                      </c:pt>
                      <c:pt idx="297">
                        <c:v>651.5</c:v>
                      </c:pt>
                      <c:pt idx="298">
                        <c:v>651</c:v>
                      </c:pt>
                      <c:pt idx="299">
                        <c:v>650.5</c:v>
                      </c:pt>
                      <c:pt idx="300">
                        <c:v>650</c:v>
                      </c:pt>
                      <c:pt idx="301">
                        <c:v>649.5</c:v>
                      </c:pt>
                      <c:pt idx="302">
                        <c:v>649</c:v>
                      </c:pt>
                      <c:pt idx="303">
                        <c:v>648.5</c:v>
                      </c:pt>
                      <c:pt idx="304">
                        <c:v>648</c:v>
                      </c:pt>
                      <c:pt idx="305">
                        <c:v>647.5</c:v>
                      </c:pt>
                      <c:pt idx="306">
                        <c:v>647</c:v>
                      </c:pt>
                      <c:pt idx="307">
                        <c:v>646.5</c:v>
                      </c:pt>
                      <c:pt idx="308">
                        <c:v>646</c:v>
                      </c:pt>
                      <c:pt idx="309">
                        <c:v>645.5</c:v>
                      </c:pt>
                      <c:pt idx="310">
                        <c:v>645</c:v>
                      </c:pt>
                      <c:pt idx="311">
                        <c:v>644.5</c:v>
                      </c:pt>
                      <c:pt idx="312">
                        <c:v>644</c:v>
                      </c:pt>
                      <c:pt idx="313">
                        <c:v>643.5</c:v>
                      </c:pt>
                      <c:pt idx="314">
                        <c:v>643</c:v>
                      </c:pt>
                      <c:pt idx="315">
                        <c:v>642.5</c:v>
                      </c:pt>
                      <c:pt idx="316">
                        <c:v>642</c:v>
                      </c:pt>
                      <c:pt idx="317">
                        <c:v>641.5</c:v>
                      </c:pt>
                      <c:pt idx="318">
                        <c:v>641</c:v>
                      </c:pt>
                      <c:pt idx="319">
                        <c:v>640.5</c:v>
                      </c:pt>
                      <c:pt idx="320">
                        <c:v>640</c:v>
                      </c:pt>
                      <c:pt idx="321">
                        <c:v>639.5</c:v>
                      </c:pt>
                      <c:pt idx="322">
                        <c:v>639</c:v>
                      </c:pt>
                      <c:pt idx="323">
                        <c:v>638.5</c:v>
                      </c:pt>
                      <c:pt idx="324">
                        <c:v>638</c:v>
                      </c:pt>
                      <c:pt idx="325">
                        <c:v>637.5</c:v>
                      </c:pt>
                      <c:pt idx="326">
                        <c:v>637</c:v>
                      </c:pt>
                      <c:pt idx="327">
                        <c:v>636.5</c:v>
                      </c:pt>
                      <c:pt idx="328">
                        <c:v>636</c:v>
                      </c:pt>
                      <c:pt idx="329">
                        <c:v>635.5</c:v>
                      </c:pt>
                      <c:pt idx="330">
                        <c:v>635</c:v>
                      </c:pt>
                      <c:pt idx="331">
                        <c:v>634.5</c:v>
                      </c:pt>
                      <c:pt idx="332">
                        <c:v>634</c:v>
                      </c:pt>
                      <c:pt idx="333">
                        <c:v>633.5</c:v>
                      </c:pt>
                      <c:pt idx="334">
                        <c:v>633</c:v>
                      </c:pt>
                      <c:pt idx="335">
                        <c:v>632.5</c:v>
                      </c:pt>
                      <c:pt idx="336">
                        <c:v>632</c:v>
                      </c:pt>
                      <c:pt idx="337">
                        <c:v>631.5</c:v>
                      </c:pt>
                      <c:pt idx="338">
                        <c:v>631</c:v>
                      </c:pt>
                      <c:pt idx="339">
                        <c:v>630.5</c:v>
                      </c:pt>
                      <c:pt idx="340">
                        <c:v>630</c:v>
                      </c:pt>
                      <c:pt idx="341">
                        <c:v>629.5</c:v>
                      </c:pt>
                      <c:pt idx="342">
                        <c:v>629</c:v>
                      </c:pt>
                      <c:pt idx="343">
                        <c:v>628.5</c:v>
                      </c:pt>
                      <c:pt idx="344">
                        <c:v>628</c:v>
                      </c:pt>
                      <c:pt idx="345">
                        <c:v>627.5</c:v>
                      </c:pt>
                      <c:pt idx="346">
                        <c:v>627</c:v>
                      </c:pt>
                      <c:pt idx="347">
                        <c:v>626.5</c:v>
                      </c:pt>
                      <c:pt idx="348">
                        <c:v>626</c:v>
                      </c:pt>
                      <c:pt idx="349">
                        <c:v>625.5</c:v>
                      </c:pt>
                      <c:pt idx="350">
                        <c:v>625</c:v>
                      </c:pt>
                      <c:pt idx="351">
                        <c:v>624.5</c:v>
                      </c:pt>
                      <c:pt idx="352">
                        <c:v>624</c:v>
                      </c:pt>
                      <c:pt idx="353">
                        <c:v>623.5</c:v>
                      </c:pt>
                      <c:pt idx="354">
                        <c:v>623</c:v>
                      </c:pt>
                      <c:pt idx="355">
                        <c:v>622.5</c:v>
                      </c:pt>
                      <c:pt idx="356">
                        <c:v>622</c:v>
                      </c:pt>
                      <c:pt idx="357">
                        <c:v>621.5</c:v>
                      </c:pt>
                      <c:pt idx="358">
                        <c:v>621</c:v>
                      </c:pt>
                      <c:pt idx="359">
                        <c:v>620.5</c:v>
                      </c:pt>
                      <c:pt idx="360">
                        <c:v>620</c:v>
                      </c:pt>
                      <c:pt idx="361">
                        <c:v>619.5</c:v>
                      </c:pt>
                      <c:pt idx="362">
                        <c:v>619</c:v>
                      </c:pt>
                      <c:pt idx="363">
                        <c:v>618.5</c:v>
                      </c:pt>
                      <c:pt idx="364">
                        <c:v>618</c:v>
                      </c:pt>
                      <c:pt idx="365">
                        <c:v>617.5</c:v>
                      </c:pt>
                      <c:pt idx="366">
                        <c:v>617</c:v>
                      </c:pt>
                      <c:pt idx="367">
                        <c:v>616.5</c:v>
                      </c:pt>
                      <c:pt idx="368">
                        <c:v>616</c:v>
                      </c:pt>
                      <c:pt idx="369">
                        <c:v>615.5</c:v>
                      </c:pt>
                      <c:pt idx="370">
                        <c:v>615</c:v>
                      </c:pt>
                      <c:pt idx="371">
                        <c:v>614.5</c:v>
                      </c:pt>
                      <c:pt idx="372">
                        <c:v>614</c:v>
                      </c:pt>
                      <c:pt idx="373">
                        <c:v>613.5</c:v>
                      </c:pt>
                      <c:pt idx="374">
                        <c:v>613</c:v>
                      </c:pt>
                      <c:pt idx="375">
                        <c:v>612.5</c:v>
                      </c:pt>
                      <c:pt idx="376">
                        <c:v>612</c:v>
                      </c:pt>
                      <c:pt idx="377">
                        <c:v>611.5</c:v>
                      </c:pt>
                      <c:pt idx="378">
                        <c:v>611</c:v>
                      </c:pt>
                      <c:pt idx="379">
                        <c:v>610.5</c:v>
                      </c:pt>
                      <c:pt idx="380">
                        <c:v>610</c:v>
                      </c:pt>
                      <c:pt idx="381">
                        <c:v>609.5</c:v>
                      </c:pt>
                      <c:pt idx="382">
                        <c:v>609</c:v>
                      </c:pt>
                      <c:pt idx="383">
                        <c:v>608.5</c:v>
                      </c:pt>
                      <c:pt idx="384">
                        <c:v>608</c:v>
                      </c:pt>
                      <c:pt idx="385">
                        <c:v>607.5</c:v>
                      </c:pt>
                      <c:pt idx="386">
                        <c:v>607</c:v>
                      </c:pt>
                      <c:pt idx="387">
                        <c:v>606.5</c:v>
                      </c:pt>
                      <c:pt idx="388">
                        <c:v>606</c:v>
                      </c:pt>
                      <c:pt idx="389">
                        <c:v>605.5</c:v>
                      </c:pt>
                      <c:pt idx="390">
                        <c:v>605</c:v>
                      </c:pt>
                      <c:pt idx="391">
                        <c:v>604.5</c:v>
                      </c:pt>
                      <c:pt idx="392">
                        <c:v>604</c:v>
                      </c:pt>
                      <c:pt idx="393">
                        <c:v>603.5</c:v>
                      </c:pt>
                      <c:pt idx="394">
                        <c:v>603</c:v>
                      </c:pt>
                      <c:pt idx="395">
                        <c:v>602.5</c:v>
                      </c:pt>
                      <c:pt idx="396">
                        <c:v>602</c:v>
                      </c:pt>
                      <c:pt idx="397">
                        <c:v>601.5</c:v>
                      </c:pt>
                      <c:pt idx="398">
                        <c:v>601</c:v>
                      </c:pt>
                      <c:pt idx="399">
                        <c:v>600.5</c:v>
                      </c:pt>
                      <c:pt idx="400">
                        <c:v>600</c:v>
                      </c:pt>
                      <c:pt idx="401">
                        <c:v>599.5</c:v>
                      </c:pt>
                      <c:pt idx="402">
                        <c:v>599</c:v>
                      </c:pt>
                      <c:pt idx="403">
                        <c:v>598.5</c:v>
                      </c:pt>
                      <c:pt idx="404">
                        <c:v>598</c:v>
                      </c:pt>
                      <c:pt idx="405">
                        <c:v>597.5</c:v>
                      </c:pt>
                      <c:pt idx="406">
                        <c:v>597</c:v>
                      </c:pt>
                      <c:pt idx="407">
                        <c:v>596.5</c:v>
                      </c:pt>
                      <c:pt idx="408">
                        <c:v>596</c:v>
                      </c:pt>
                      <c:pt idx="409">
                        <c:v>595.5</c:v>
                      </c:pt>
                      <c:pt idx="410">
                        <c:v>595</c:v>
                      </c:pt>
                      <c:pt idx="411">
                        <c:v>594.5</c:v>
                      </c:pt>
                      <c:pt idx="412">
                        <c:v>594</c:v>
                      </c:pt>
                      <c:pt idx="413">
                        <c:v>593.5</c:v>
                      </c:pt>
                      <c:pt idx="414">
                        <c:v>593</c:v>
                      </c:pt>
                      <c:pt idx="415">
                        <c:v>592.5</c:v>
                      </c:pt>
                      <c:pt idx="416">
                        <c:v>592</c:v>
                      </c:pt>
                      <c:pt idx="417">
                        <c:v>591.5</c:v>
                      </c:pt>
                      <c:pt idx="418">
                        <c:v>591</c:v>
                      </c:pt>
                      <c:pt idx="419">
                        <c:v>590.5</c:v>
                      </c:pt>
                      <c:pt idx="420">
                        <c:v>590</c:v>
                      </c:pt>
                      <c:pt idx="421">
                        <c:v>589.5</c:v>
                      </c:pt>
                      <c:pt idx="422">
                        <c:v>589</c:v>
                      </c:pt>
                      <c:pt idx="423">
                        <c:v>588.5</c:v>
                      </c:pt>
                      <c:pt idx="424">
                        <c:v>588</c:v>
                      </c:pt>
                      <c:pt idx="425">
                        <c:v>587.5</c:v>
                      </c:pt>
                      <c:pt idx="426">
                        <c:v>587</c:v>
                      </c:pt>
                      <c:pt idx="427">
                        <c:v>586.5</c:v>
                      </c:pt>
                      <c:pt idx="428">
                        <c:v>586</c:v>
                      </c:pt>
                      <c:pt idx="429">
                        <c:v>585.5</c:v>
                      </c:pt>
                      <c:pt idx="430">
                        <c:v>585</c:v>
                      </c:pt>
                      <c:pt idx="431">
                        <c:v>584.5</c:v>
                      </c:pt>
                      <c:pt idx="432">
                        <c:v>584</c:v>
                      </c:pt>
                      <c:pt idx="433">
                        <c:v>583.5</c:v>
                      </c:pt>
                      <c:pt idx="434">
                        <c:v>583</c:v>
                      </c:pt>
                      <c:pt idx="435">
                        <c:v>582.5</c:v>
                      </c:pt>
                      <c:pt idx="436">
                        <c:v>582</c:v>
                      </c:pt>
                      <c:pt idx="437">
                        <c:v>581.5</c:v>
                      </c:pt>
                      <c:pt idx="438">
                        <c:v>581</c:v>
                      </c:pt>
                      <c:pt idx="439">
                        <c:v>580.5</c:v>
                      </c:pt>
                      <c:pt idx="440">
                        <c:v>580</c:v>
                      </c:pt>
                      <c:pt idx="441">
                        <c:v>579.5</c:v>
                      </c:pt>
                      <c:pt idx="442">
                        <c:v>579</c:v>
                      </c:pt>
                      <c:pt idx="443">
                        <c:v>578.5</c:v>
                      </c:pt>
                      <c:pt idx="444">
                        <c:v>578</c:v>
                      </c:pt>
                      <c:pt idx="445">
                        <c:v>577.5</c:v>
                      </c:pt>
                      <c:pt idx="446">
                        <c:v>577</c:v>
                      </c:pt>
                      <c:pt idx="447">
                        <c:v>576.5</c:v>
                      </c:pt>
                      <c:pt idx="448">
                        <c:v>576</c:v>
                      </c:pt>
                      <c:pt idx="449">
                        <c:v>575.5</c:v>
                      </c:pt>
                      <c:pt idx="450">
                        <c:v>575</c:v>
                      </c:pt>
                      <c:pt idx="451">
                        <c:v>574.5</c:v>
                      </c:pt>
                      <c:pt idx="452">
                        <c:v>574</c:v>
                      </c:pt>
                      <c:pt idx="453">
                        <c:v>573.5</c:v>
                      </c:pt>
                      <c:pt idx="454">
                        <c:v>573</c:v>
                      </c:pt>
                      <c:pt idx="455">
                        <c:v>572.5</c:v>
                      </c:pt>
                      <c:pt idx="456">
                        <c:v>572</c:v>
                      </c:pt>
                      <c:pt idx="457">
                        <c:v>571.5</c:v>
                      </c:pt>
                      <c:pt idx="458">
                        <c:v>571</c:v>
                      </c:pt>
                      <c:pt idx="459">
                        <c:v>570.5</c:v>
                      </c:pt>
                      <c:pt idx="460">
                        <c:v>570</c:v>
                      </c:pt>
                      <c:pt idx="461">
                        <c:v>569.5</c:v>
                      </c:pt>
                      <c:pt idx="462">
                        <c:v>569</c:v>
                      </c:pt>
                      <c:pt idx="463">
                        <c:v>568.5</c:v>
                      </c:pt>
                      <c:pt idx="464">
                        <c:v>568</c:v>
                      </c:pt>
                      <c:pt idx="465">
                        <c:v>567.5</c:v>
                      </c:pt>
                      <c:pt idx="466">
                        <c:v>567</c:v>
                      </c:pt>
                      <c:pt idx="467">
                        <c:v>566.5</c:v>
                      </c:pt>
                      <c:pt idx="468">
                        <c:v>566</c:v>
                      </c:pt>
                      <c:pt idx="469">
                        <c:v>565.5</c:v>
                      </c:pt>
                      <c:pt idx="470">
                        <c:v>565</c:v>
                      </c:pt>
                      <c:pt idx="471">
                        <c:v>564.5</c:v>
                      </c:pt>
                      <c:pt idx="472">
                        <c:v>564</c:v>
                      </c:pt>
                      <c:pt idx="473">
                        <c:v>563.5</c:v>
                      </c:pt>
                      <c:pt idx="474">
                        <c:v>563</c:v>
                      </c:pt>
                      <c:pt idx="475">
                        <c:v>562.5</c:v>
                      </c:pt>
                      <c:pt idx="476">
                        <c:v>562</c:v>
                      </c:pt>
                      <c:pt idx="477">
                        <c:v>561.5</c:v>
                      </c:pt>
                      <c:pt idx="478">
                        <c:v>561</c:v>
                      </c:pt>
                      <c:pt idx="479">
                        <c:v>560.5</c:v>
                      </c:pt>
                      <c:pt idx="480">
                        <c:v>560</c:v>
                      </c:pt>
                      <c:pt idx="481">
                        <c:v>559.5</c:v>
                      </c:pt>
                      <c:pt idx="482">
                        <c:v>559</c:v>
                      </c:pt>
                      <c:pt idx="483">
                        <c:v>558.5</c:v>
                      </c:pt>
                      <c:pt idx="484">
                        <c:v>558</c:v>
                      </c:pt>
                      <c:pt idx="485">
                        <c:v>557.5</c:v>
                      </c:pt>
                      <c:pt idx="486">
                        <c:v>557</c:v>
                      </c:pt>
                      <c:pt idx="487">
                        <c:v>556.5</c:v>
                      </c:pt>
                      <c:pt idx="488">
                        <c:v>556</c:v>
                      </c:pt>
                      <c:pt idx="489">
                        <c:v>555.5</c:v>
                      </c:pt>
                      <c:pt idx="490">
                        <c:v>555</c:v>
                      </c:pt>
                      <c:pt idx="491">
                        <c:v>554.5</c:v>
                      </c:pt>
                      <c:pt idx="492">
                        <c:v>554</c:v>
                      </c:pt>
                      <c:pt idx="493">
                        <c:v>553.5</c:v>
                      </c:pt>
                      <c:pt idx="494">
                        <c:v>553</c:v>
                      </c:pt>
                      <c:pt idx="495">
                        <c:v>552.5</c:v>
                      </c:pt>
                      <c:pt idx="496">
                        <c:v>552</c:v>
                      </c:pt>
                      <c:pt idx="497">
                        <c:v>551.5</c:v>
                      </c:pt>
                      <c:pt idx="498">
                        <c:v>551</c:v>
                      </c:pt>
                      <c:pt idx="499">
                        <c:v>550.5</c:v>
                      </c:pt>
                      <c:pt idx="500">
                        <c:v>550</c:v>
                      </c:pt>
                      <c:pt idx="501">
                        <c:v>549.5</c:v>
                      </c:pt>
                      <c:pt idx="502">
                        <c:v>549</c:v>
                      </c:pt>
                      <c:pt idx="503">
                        <c:v>548.5</c:v>
                      </c:pt>
                      <c:pt idx="504">
                        <c:v>548</c:v>
                      </c:pt>
                      <c:pt idx="505">
                        <c:v>547.5</c:v>
                      </c:pt>
                      <c:pt idx="506">
                        <c:v>547</c:v>
                      </c:pt>
                      <c:pt idx="507">
                        <c:v>546.5</c:v>
                      </c:pt>
                      <c:pt idx="508">
                        <c:v>546</c:v>
                      </c:pt>
                      <c:pt idx="509">
                        <c:v>545.5</c:v>
                      </c:pt>
                      <c:pt idx="510">
                        <c:v>545</c:v>
                      </c:pt>
                      <c:pt idx="511">
                        <c:v>544.5</c:v>
                      </c:pt>
                      <c:pt idx="512">
                        <c:v>544</c:v>
                      </c:pt>
                      <c:pt idx="513">
                        <c:v>543.5</c:v>
                      </c:pt>
                      <c:pt idx="514">
                        <c:v>543</c:v>
                      </c:pt>
                      <c:pt idx="515">
                        <c:v>542.5</c:v>
                      </c:pt>
                      <c:pt idx="516">
                        <c:v>542</c:v>
                      </c:pt>
                      <c:pt idx="517">
                        <c:v>541.5</c:v>
                      </c:pt>
                      <c:pt idx="518">
                        <c:v>541</c:v>
                      </c:pt>
                      <c:pt idx="519">
                        <c:v>540.5</c:v>
                      </c:pt>
                      <c:pt idx="520">
                        <c:v>540</c:v>
                      </c:pt>
                      <c:pt idx="521">
                        <c:v>539.5</c:v>
                      </c:pt>
                      <c:pt idx="522">
                        <c:v>539</c:v>
                      </c:pt>
                      <c:pt idx="523">
                        <c:v>538.5</c:v>
                      </c:pt>
                      <c:pt idx="524">
                        <c:v>538</c:v>
                      </c:pt>
                      <c:pt idx="525">
                        <c:v>537.5</c:v>
                      </c:pt>
                      <c:pt idx="526">
                        <c:v>537</c:v>
                      </c:pt>
                      <c:pt idx="527">
                        <c:v>536.5</c:v>
                      </c:pt>
                      <c:pt idx="528">
                        <c:v>536</c:v>
                      </c:pt>
                      <c:pt idx="529">
                        <c:v>535.5</c:v>
                      </c:pt>
                      <c:pt idx="530">
                        <c:v>535</c:v>
                      </c:pt>
                      <c:pt idx="531">
                        <c:v>534.5</c:v>
                      </c:pt>
                      <c:pt idx="532">
                        <c:v>534</c:v>
                      </c:pt>
                      <c:pt idx="533">
                        <c:v>533.5</c:v>
                      </c:pt>
                      <c:pt idx="534">
                        <c:v>533</c:v>
                      </c:pt>
                      <c:pt idx="535">
                        <c:v>532.5</c:v>
                      </c:pt>
                      <c:pt idx="536">
                        <c:v>532</c:v>
                      </c:pt>
                      <c:pt idx="537">
                        <c:v>531.5</c:v>
                      </c:pt>
                      <c:pt idx="538">
                        <c:v>531</c:v>
                      </c:pt>
                      <c:pt idx="539">
                        <c:v>530.5</c:v>
                      </c:pt>
                      <c:pt idx="540">
                        <c:v>530</c:v>
                      </c:pt>
                      <c:pt idx="541">
                        <c:v>529.5</c:v>
                      </c:pt>
                      <c:pt idx="542">
                        <c:v>529</c:v>
                      </c:pt>
                      <c:pt idx="543">
                        <c:v>528.5</c:v>
                      </c:pt>
                      <c:pt idx="544">
                        <c:v>528</c:v>
                      </c:pt>
                      <c:pt idx="545">
                        <c:v>527.5</c:v>
                      </c:pt>
                      <c:pt idx="546">
                        <c:v>527</c:v>
                      </c:pt>
                      <c:pt idx="547">
                        <c:v>526.5</c:v>
                      </c:pt>
                      <c:pt idx="548">
                        <c:v>526</c:v>
                      </c:pt>
                      <c:pt idx="549">
                        <c:v>525.5</c:v>
                      </c:pt>
                      <c:pt idx="550">
                        <c:v>525</c:v>
                      </c:pt>
                      <c:pt idx="551">
                        <c:v>524.5</c:v>
                      </c:pt>
                      <c:pt idx="552">
                        <c:v>524</c:v>
                      </c:pt>
                      <c:pt idx="553">
                        <c:v>523.5</c:v>
                      </c:pt>
                      <c:pt idx="554">
                        <c:v>523</c:v>
                      </c:pt>
                      <c:pt idx="555">
                        <c:v>522.5</c:v>
                      </c:pt>
                      <c:pt idx="556">
                        <c:v>522</c:v>
                      </c:pt>
                      <c:pt idx="557">
                        <c:v>521.5</c:v>
                      </c:pt>
                      <c:pt idx="558">
                        <c:v>521</c:v>
                      </c:pt>
                      <c:pt idx="559">
                        <c:v>520.5</c:v>
                      </c:pt>
                      <c:pt idx="560">
                        <c:v>520</c:v>
                      </c:pt>
                      <c:pt idx="561">
                        <c:v>519.5</c:v>
                      </c:pt>
                      <c:pt idx="562">
                        <c:v>519</c:v>
                      </c:pt>
                      <c:pt idx="563">
                        <c:v>518.5</c:v>
                      </c:pt>
                      <c:pt idx="564">
                        <c:v>518</c:v>
                      </c:pt>
                      <c:pt idx="565">
                        <c:v>517.5</c:v>
                      </c:pt>
                      <c:pt idx="566">
                        <c:v>517</c:v>
                      </c:pt>
                      <c:pt idx="567">
                        <c:v>516.5</c:v>
                      </c:pt>
                      <c:pt idx="568">
                        <c:v>516</c:v>
                      </c:pt>
                      <c:pt idx="569">
                        <c:v>515.5</c:v>
                      </c:pt>
                      <c:pt idx="570">
                        <c:v>515</c:v>
                      </c:pt>
                      <c:pt idx="571">
                        <c:v>514.5</c:v>
                      </c:pt>
                      <c:pt idx="572">
                        <c:v>514</c:v>
                      </c:pt>
                      <c:pt idx="573">
                        <c:v>513.5</c:v>
                      </c:pt>
                      <c:pt idx="574">
                        <c:v>513</c:v>
                      </c:pt>
                      <c:pt idx="575">
                        <c:v>512.5</c:v>
                      </c:pt>
                      <c:pt idx="576">
                        <c:v>512</c:v>
                      </c:pt>
                      <c:pt idx="577">
                        <c:v>511.5</c:v>
                      </c:pt>
                      <c:pt idx="578">
                        <c:v>511</c:v>
                      </c:pt>
                      <c:pt idx="579">
                        <c:v>510.5</c:v>
                      </c:pt>
                      <c:pt idx="580">
                        <c:v>510</c:v>
                      </c:pt>
                      <c:pt idx="581">
                        <c:v>509.5</c:v>
                      </c:pt>
                      <c:pt idx="582">
                        <c:v>509</c:v>
                      </c:pt>
                      <c:pt idx="583">
                        <c:v>508.5</c:v>
                      </c:pt>
                      <c:pt idx="584">
                        <c:v>508</c:v>
                      </c:pt>
                      <c:pt idx="585">
                        <c:v>507.5</c:v>
                      </c:pt>
                      <c:pt idx="586">
                        <c:v>507</c:v>
                      </c:pt>
                      <c:pt idx="587">
                        <c:v>506.5</c:v>
                      </c:pt>
                      <c:pt idx="588">
                        <c:v>506</c:v>
                      </c:pt>
                      <c:pt idx="589">
                        <c:v>505.5</c:v>
                      </c:pt>
                      <c:pt idx="590">
                        <c:v>505</c:v>
                      </c:pt>
                      <c:pt idx="591">
                        <c:v>504.5</c:v>
                      </c:pt>
                      <c:pt idx="592">
                        <c:v>504</c:v>
                      </c:pt>
                      <c:pt idx="593">
                        <c:v>503.5</c:v>
                      </c:pt>
                      <c:pt idx="594">
                        <c:v>503</c:v>
                      </c:pt>
                      <c:pt idx="595">
                        <c:v>502.5</c:v>
                      </c:pt>
                      <c:pt idx="596">
                        <c:v>502</c:v>
                      </c:pt>
                      <c:pt idx="597">
                        <c:v>501.5</c:v>
                      </c:pt>
                      <c:pt idx="598">
                        <c:v>501</c:v>
                      </c:pt>
                      <c:pt idx="599">
                        <c:v>500.5</c:v>
                      </c:pt>
                      <c:pt idx="600">
                        <c:v>500</c:v>
                      </c:pt>
                      <c:pt idx="601">
                        <c:v>499.5</c:v>
                      </c:pt>
                      <c:pt idx="602">
                        <c:v>499</c:v>
                      </c:pt>
                      <c:pt idx="603">
                        <c:v>498.5</c:v>
                      </c:pt>
                      <c:pt idx="604">
                        <c:v>498</c:v>
                      </c:pt>
                      <c:pt idx="605">
                        <c:v>497.5</c:v>
                      </c:pt>
                      <c:pt idx="606">
                        <c:v>497</c:v>
                      </c:pt>
                      <c:pt idx="607">
                        <c:v>496.5</c:v>
                      </c:pt>
                      <c:pt idx="608">
                        <c:v>496</c:v>
                      </c:pt>
                      <c:pt idx="609">
                        <c:v>495.5</c:v>
                      </c:pt>
                      <c:pt idx="610">
                        <c:v>495</c:v>
                      </c:pt>
                      <c:pt idx="611">
                        <c:v>494.5</c:v>
                      </c:pt>
                      <c:pt idx="612">
                        <c:v>494</c:v>
                      </c:pt>
                      <c:pt idx="613">
                        <c:v>493.5</c:v>
                      </c:pt>
                      <c:pt idx="614">
                        <c:v>493</c:v>
                      </c:pt>
                      <c:pt idx="615">
                        <c:v>492.5</c:v>
                      </c:pt>
                      <c:pt idx="616">
                        <c:v>492</c:v>
                      </c:pt>
                      <c:pt idx="617">
                        <c:v>491.5</c:v>
                      </c:pt>
                      <c:pt idx="618">
                        <c:v>491</c:v>
                      </c:pt>
                      <c:pt idx="619">
                        <c:v>490.5</c:v>
                      </c:pt>
                      <c:pt idx="620">
                        <c:v>490</c:v>
                      </c:pt>
                      <c:pt idx="621">
                        <c:v>489.5</c:v>
                      </c:pt>
                      <c:pt idx="622">
                        <c:v>489</c:v>
                      </c:pt>
                      <c:pt idx="623">
                        <c:v>488.5</c:v>
                      </c:pt>
                      <c:pt idx="624">
                        <c:v>488</c:v>
                      </c:pt>
                      <c:pt idx="625">
                        <c:v>487.5</c:v>
                      </c:pt>
                      <c:pt idx="626">
                        <c:v>487</c:v>
                      </c:pt>
                      <c:pt idx="627">
                        <c:v>486.5</c:v>
                      </c:pt>
                      <c:pt idx="628">
                        <c:v>486</c:v>
                      </c:pt>
                      <c:pt idx="629">
                        <c:v>485.5</c:v>
                      </c:pt>
                      <c:pt idx="630">
                        <c:v>485</c:v>
                      </c:pt>
                      <c:pt idx="631">
                        <c:v>484.5</c:v>
                      </c:pt>
                      <c:pt idx="632">
                        <c:v>484</c:v>
                      </c:pt>
                      <c:pt idx="633">
                        <c:v>483.5</c:v>
                      </c:pt>
                      <c:pt idx="634">
                        <c:v>483</c:v>
                      </c:pt>
                      <c:pt idx="635">
                        <c:v>482.5</c:v>
                      </c:pt>
                      <c:pt idx="636">
                        <c:v>482</c:v>
                      </c:pt>
                      <c:pt idx="637">
                        <c:v>481.5</c:v>
                      </c:pt>
                      <c:pt idx="638">
                        <c:v>481</c:v>
                      </c:pt>
                      <c:pt idx="639">
                        <c:v>480.5</c:v>
                      </c:pt>
                      <c:pt idx="640">
                        <c:v>480</c:v>
                      </c:pt>
                      <c:pt idx="641">
                        <c:v>479.5</c:v>
                      </c:pt>
                      <c:pt idx="642">
                        <c:v>479</c:v>
                      </c:pt>
                      <c:pt idx="643">
                        <c:v>478.5</c:v>
                      </c:pt>
                      <c:pt idx="644">
                        <c:v>478</c:v>
                      </c:pt>
                      <c:pt idx="645">
                        <c:v>477.5</c:v>
                      </c:pt>
                      <c:pt idx="646">
                        <c:v>477</c:v>
                      </c:pt>
                      <c:pt idx="647">
                        <c:v>476.5</c:v>
                      </c:pt>
                      <c:pt idx="648">
                        <c:v>476</c:v>
                      </c:pt>
                      <c:pt idx="649">
                        <c:v>475.5</c:v>
                      </c:pt>
                      <c:pt idx="650">
                        <c:v>475</c:v>
                      </c:pt>
                      <c:pt idx="651">
                        <c:v>474.5</c:v>
                      </c:pt>
                      <c:pt idx="652">
                        <c:v>474</c:v>
                      </c:pt>
                      <c:pt idx="653">
                        <c:v>473.5</c:v>
                      </c:pt>
                      <c:pt idx="654">
                        <c:v>473</c:v>
                      </c:pt>
                      <c:pt idx="655">
                        <c:v>472.5</c:v>
                      </c:pt>
                      <c:pt idx="656">
                        <c:v>472</c:v>
                      </c:pt>
                      <c:pt idx="657">
                        <c:v>471.5</c:v>
                      </c:pt>
                      <c:pt idx="658">
                        <c:v>471</c:v>
                      </c:pt>
                      <c:pt idx="659">
                        <c:v>470.5</c:v>
                      </c:pt>
                      <c:pt idx="660">
                        <c:v>470</c:v>
                      </c:pt>
                      <c:pt idx="661">
                        <c:v>469.5</c:v>
                      </c:pt>
                      <c:pt idx="662">
                        <c:v>469</c:v>
                      </c:pt>
                      <c:pt idx="663">
                        <c:v>468.5</c:v>
                      </c:pt>
                      <c:pt idx="664">
                        <c:v>468</c:v>
                      </c:pt>
                      <c:pt idx="665">
                        <c:v>467.5</c:v>
                      </c:pt>
                      <c:pt idx="666">
                        <c:v>467</c:v>
                      </c:pt>
                      <c:pt idx="667">
                        <c:v>466.5</c:v>
                      </c:pt>
                      <c:pt idx="668">
                        <c:v>466</c:v>
                      </c:pt>
                      <c:pt idx="669">
                        <c:v>465.5</c:v>
                      </c:pt>
                      <c:pt idx="670">
                        <c:v>465</c:v>
                      </c:pt>
                      <c:pt idx="671">
                        <c:v>464.5</c:v>
                      </c:pt>
                      <c:pt idx="672">
                        <c:v>464</c:v>
                      </c:pt>
                      <c:pt idx="673">
                        <c:v>463.5</c:v>
                      </c:pt>
                      <c:pt idx="674">
                        <c:v>463</c:v>
                      </c:pt>
                      <c:pt idx="675">
                        <c:v>462.5</c:v>
                      </c:pt>
                      <c:pt idx="676">
                        <c:v>462</c:v>
                      </c:pt>
                      <c:pt idx="677">
                        <c:v>461.5</c:v>
                      </c:pt>
                      <c:pt idx="678">
                        <c:v>461</c:v>
                      </c:pt>
                      <c:pt idx="679">
                        <c:v>460.5</c:v>
                      </c:pt>
                      <c:pt idx="680">
                        <c:v>460</c:v>
                      </c:pt>
                      <c:pt idx="681">
                        <c:v>459.5</c:v>
                      </c:pt>
                      <c:pt idx="682">
                        <c:v>459</c:v>
                      </c:pt>
                      <c:pt idx="683">
                        <c:v>458.5</c:v>
                      </c:pt>
                      <c:pt idx="684">
                        <c:v>458</c:v>
                      </c:pt>
                      <c:pt idx="685">
                        <c:v>457.5</c:v>
                      </c:pt>
                      <c:pt idx="686">
                        <c:v>457</c:v>
                      </c:pt>
                      <c:pt idx="687">
                        <c:v>456.5</c:v>
                      </c:pt>
                      <c:pt idx="688">
                        <c:v>456</c:v>
                      </c:pt>
                      <c:pt idx="689">
                        <c:v>455.5</c:v>
                      </c:pt>
                      <c:pt idx="690">
                        <c:v>455</c:v>
                      </c:pt>
                      <c:pt idx="691">
                        <c:v>454.5</c:v>
                      </c:pt>
                      <c:pt idx="692">
                        <c:v>454</c:v>
                      </c:pt>
                      <c:pt idx="693">
                        <c:v>453.5</c:v>
                      </c:pt>
                      <c:pt idx="694">
                        <c:v>453</c:v>
                      </c:pt>
                      <c:pt idx="695">
                        <c:v>452.5</c:v>
                      </c:pt>
                      <c:pt idx="696">
                        <c:v>452</c:v>
                      </c:pt>
                      <c:pt idx="697">
                        <c:v>451.5</c:v>
                      </c:pt>
                      <c:pt idx="698">
                        <c:v>451</c:v>
                      </c:pt>
                      <c:pt idx="699">
                        <c:v>450.5</c:v>
                      </c:pt>
                      <c:pt idx="700">
                        <c:v>450</c:v>
                      </c:pt>
                      <c:pt idx="701">
                        <c:v>449.5</c:v>
                      </c:pt>
                      <c:pt idx="702">
                        <c:v>449</c:v>
                      </c:pt>
                      <c:pt idx="703">
                        <c:v>448.5</c:v>
                      </c:pt>
                      <c:pt idx="704">
                        <c:v>448</c:v>
                      </c:pt>
                      <c:pt idx="705">
                        <c:v>447.5</c:v>
                      </c:pt>
                      <c:pt idx="706">
                        <c:v>447</c:v>
                      </c:pt>
                      <c:pt idx="707">
                        <c:v>446.5</c:v>
                      </c:pt>
                      <c:pt idx="708">
                        <c:v>446</c:v>
                      </c:pt>
                      <c:pt idx="709">
                        <c:v>445.5</c:v>
                      </c:pt>
                      <c:pt idx="710">
                        <c:v>445</c:v>
                      </c:pt>
                      <c:pt idx="711">
                        <c:v>444.5</c:v>
                      </c:pt>
                      <c:pt idx="712">
                        <c:v>444</c:v>
                      </c:pt>
                      <c:pt idx="713">
                        <c:v>443.5</c:v>
                      </c:pt>
                      <c:pt idx="714">
                        <c:v>443</c:v>
                      </c:pt>
                      <c:pt idx="715">
                        <c:v>442.5</c:v>
                      </c:pt>
                      <c:pt idx="716">
                        <c:v>442</c:v>
                      </c:pt>
                      <c:pt idx="717">
                        <c:v>441.5</c:v>
                      </c:pt>
                      <c:pt idx="718">
                        <c:v>441</c:v>
                      </c:pt>
                      <c:pt idx="719">
                        <c:v>440.5</c:v>
                      </c:pt>
                      <c:pt idx="720">
                        <c:v>440</c:v>
                      </c:pt>
                      <c:pt idx="721">
                        <c:v>439.5</c:v>
                      </c:pt>
                      <c:pt idx="722">
                        <c:v>439</c:v>
                      </c:pt>
                      <c:pt idx="723">
                        <c:v>438.5</c:v>
                      </c:pt>
                      <c:pt idx="724">
                        <c:v>438</c:v>
                      </c:pt>
                      <c:pt idx="725">
                        <c:v>437.5</c:v>
                      </c:pt>
                      <c:pt idx="726">
                        <c:v>437</c:v>
                      </c:pt>
                      <c:pt idx="727">
                        <c:v>436.5</c:v>
                      </c:pt>
                      <c:pt idx="728">
                        <c:v>436</c:v>
                      </c:pt>
                      <c:pt idx="729">
                        <c:v>435.5</c:v>
                      </c:pt>
                      <c:pt idx="730">
                        <c:v>435</c:v>
                      </c:pt>
                      <c:pt idx="731">
                        <c:v>434.5</c:v>
                      </c:pt>
                      <c:pt idx="732">
                        <c:v>434</c:v>
                      </c:pt>
                      <c:pt idx="733">
                        <c:v>433.5</c:v>
                      </c:pt>
                      <c:pt idx="734">
                        <c:v>433</c:v>
                      </c:pt>
                      <c:pt idx="735">
                        <c:v>432.5</c:v>
                      </c:pt>
                      <c:pt idx="736">
                        <c:v>432</c:v>
                      </c:pt>
                      <c:pt idx="737">
                        <c:v>431.5</c:v>
                      </c:pt>
                      <c:pt idx="738">
                        <c:v>431</c:v>
                      </c:pt>
                      <c:pt idx="739">
                        <c:v>430.5</c:v>
                      </c:pt>
                      <c:pt idx="740">
                        <c:v>430</c:v>
                      </c:pt>
                      <c:pt idx="741">
                        <c:v>429.5</c:v>
                      </c:pt>
                      <c:pt idx="742">
                        <c:v>429</c:v>
                      </c:pt>
                      <c:pt idx="743">
                        <c:v>428.5</c:v>
                      </c:pt>
                      <c:pt idx="744">
                        <c:v>428</c:v>
                      </c:pt>
                      <c:pt idx="745">
                        <c:v>427.5</c:v>
                      </c:pt>
                      <c:pt idx="746">
                        <c:v>427</c:v>
                      </c:pt>
                      <c:pt idx="747">
                        <c:v>426.5</c:v>
                      </c:pt>
                      <c:pt idx="748">
                        <c:v>426</c:v>
                      </c:pt>
                      <c:pt idx="749">
                        <c:v>425.5</c:v>
                      </c:pt>
                      <c:pt idx="750">
                        <c:v>425</c:v>
                      </c:pt>
                      <c:pt idx="751">
                        <c:v>424.5</c:v>
                      </c:pt>
                      <c:pt idx="752">
                        <c:v>424</c:v>
                      </c:pt>
                      <c:pt idx="753">
                        <c:v>423.5</c:v>
                      </c:pt>
                      <c:pt idx="754">
                        <c:v>423</c:v>
                      </c:pt>
                      <c:pt idx="755">
                        <c:v>422.5</c:v>
                      </c:pt>
                      <c:pt idx="756">
                        <c:v>422</c:v>
                      </c:pt>
                      <c:pt idx="757">
                        <c:v>421.5</c:v>
                      </c:pt>
                      <c:pt idx="758">
                        <c:v>421</c:v>
                      </c:pt>
                      <c:pt idx="759">
                        <c:v>420.5</c:v>
                      </c:pt>
                      <c:pt idx="760">
                        <c:v>420</c:v>
                      </c:pt>
                      <c:pt idx="761">
                        <c:v>419.5</c:v>
                      </c:pt>
                      <c:pt idx="762">
                        <c:v>419</c:v>
                      </c:pt>
                      <c:pt idx="763">
                        <c:v>418.5</c:v>
                      </c:pt>
                      <c:pt idx="764">
                        <c:v>418</c:v>
                      </c:pt>
                      <c:pt idx="765">
                        <c:v>417.5</c:v>
                      </c:pt>
                      <c:pt idx="766">
                        <c:v>417</c:v>
                      </c:pt>
                      <c:pt idx="767">
                        <c:v>416.5</c:v>
                      </c:pt>
                      <c:pt idx="768">
                        <c:v>416</c:v>
                      </c:pt>
                      <c:pt idx="769">
                        <c:v>415.5</c:v>
                      </c:pt>
                      <c:pt idx="770">
                        <c:v>415</c:v>
                      </c:pt>
                      <c:pt idx="771">
                        <c:v>414.5</c:v>
                      </c:pt>
                      <c:pt idx="772">
                        <c:v>414</c:v>
                      </c:pt>
                      <c:pt idx="773">
                        <c:v>413.5</c:v>
                      </c:pt>
                      <c:pt idx="774">
                        <c:v>413</c:v>
                      </c:pt>
                      <c:pt idx="775">
                        <c:v>412.5</c:v>
                      </c:pt>
                      <c:pt idx="776">
                        <c:v>412</c:v>
                      </c:pt>
                      <c:pt idx="777">
                        <c:v>411.5</c:v>
                      </c:pt>
                      <c:pt idx="778">
                        <c:v>411</c:v>
                      </c:pt>
                      <c:pt idx="779">
                        <c:v>410.5</c:v>
                      </c:pt>
                      <c:pt idx="780">
                        <c:v>410</c:v>
                      </c:pt>
                      <c:pt idx="781">
                        <c:v>409.5</c:v>
                      </c:pt>
                      <c:pt idx="782">
                        <c:v>409</c:v>
                      </c:pt>
                      <c:pt idx="783">
                        <c:v>408.5</c:v>
                      </c:pt>
                      <c:pt idx="784">
                        <c:v>408</c:v>
                      </c:pt>
                      <c:pt idx="785">
                        <c:v>407.5</c:v>
                      </c:pt>
                      <c:pt idx="786">
                        <c:v>407</c:v>
                      </c:pt>
                      <c:pt idx="787">
                        <c:v>406.5</c:v>
                      </c:pt>
                      <c:pt idx="788">
                        <c:v>406</c:v>
                      </c:pt>
                      <c:pt idx="789">
                        <c:v>405.5</c:v>
                      </c:pt>
                      <c:pt idx="790">
                        <c:v>405</c:v>
                      </c:pt>
                      <c:pt idx="791">
                        <c:v>404.5</c:v>
                      </c:pt>
                      <c:pt idx="792">
                        <c:v>404</c:v>
                      </c:pt>
                      <c:pt idx="793">
                        <c:v>403.5</c:v>
                      </c:pt>
                      <c:pt idx="794">
                        <c:v>403</c:v>
                      </c:pt>
                      <c:pt idx="795">
                        <c:v>402.5</c:v>
                      </c:pt>
                      <c:pt idx="796">
                        <c:v>402</c:v>
                      </c:pt>
                      <c:pt idx="797">
                        <c:v>401.5</c:v>
                      </c:pt>
                      <c:pt idx="798">
                        <c:v>401</c:v>
                      </c:pt>
                      <c:pt idx="799">
                        <c:v>400.5</c:v>
                      </c:pt>
                      <c:pt idx="800">
                        <c:v>400</c:v>
                      </c:pt>
                      <c:pt idx="801">
                        <c:v>399.5</c:v>
                      </c:pt>
                      <c:pt idx="802">
                        <c:v>399</c:v>
                      </c:pt>
                      <c:pt idx="803">
                        <c:v>398.5</c:v>
                      </c:pt>
                      <c:pt idx="804">
                        <c:v>398</c:v>
                      </c:pt>
                      <c:pt idx="805">
                        <c:v>397.5</c:v>
                      </c:pt>
                      <c:pt idx="806">
                        <c:v>397</c:v>
                      </c:pt>
                      <c:pt idx="807">
                        <c:v>396.5</c:v>
                      </c:pt>
                      <c:pt idx="808">
                        <c:v>396</c:v>
                      </c:pt>
                      <c:pt idx="809">
                        <c:v>395.5</c:v>
                      </c:pt>
                      <c:pt idx="810">
                        <c:v>395</c:v>
                      </c:pt>
                      <c:pt idx="811">
                        <c:v>394.5</c:v>
                      </c:pt>
                      <c:pt idx="812">
                        <c:v>394</c:v>
                      </c:pt>
                      <c:pt idx="813">
                        <c:v>393.5</c:v>
                      </c:pt>
                      <c:pt idx="814">
                        <c:v>393</c:v>
                      </c:pt>
                      <c:pt idx="815">
                        <c:v>392.5</c:v>
                      </c:pt>
                      <c:pt idx="816">
                        <c:v>392</c:v>
                      </c:pt>
                      <c:pt idx="817">
                        <c:v>391.5</c:v>
                      </c:pt>
                      <c:pt idx="818">
                        <c:v>391</c:v>
                      </c:pt>
                      <c:pt idx="819">
                        <c:v>390.5</c:v>
                      </c:pt>
                      <c:pt idx="820">
                        <c:v>390</c:v>
                      </c:pt>
                      <c:pt idx="821">
                        <c:v>389.5</c:v>
                      </c:pt>
                      <c:pt idx="822">
                        <c:v>389</c:v>
                      </c:pt>
                      <c:pt idx="823">
                        <c:v>388.5</c:v>
                      </c:pt>
                      <c:pt idx="824">
                        <c:v>388</c:v>
                      </c:pt>
                      <c:pt idx="825">
                        <c:v>387.5</c:v>
                      </c:pt>
                      <c:pt idx="826">
                        <c:v>387</c:v>
                      </c:pt>
                      <c:pt idx="827">
                        <c:v>386.5</c:v>
                      </c:pt>
                      <c:pt idx="828">
                        <c:v>386</c:v>
                      </c:pt>
                      <c:pt idx="829">
                        <c:v>385.5</c:v>
                      </c:pt>
                      <c:pt idx="830">
                        <c:v>385</c:v>
                      </c:pt>
                      <c:pt idx="831">
                        <c:v>384.5</c:v>
                      </c:pt>
                      <c:pt idx="832">
                        <c:v>384</c:v>
                      </c:pt>
                      <c:pt idx="833">
                        <c:v>383.5</c:v>
                      </c:pt>
                      <c:pt idx="834">
                        <c:v>383</c:v>
                      </c:pt>
                      <c:pt idx="835">
                        <c:v>382.5</c:v>
                      </c:pt>
                      <c:pt idx="836">
                        <c:v>382</c:v>
                      </c:pt>
                      <c:pt idx="837">
                        <c:v>381.5</c:v>
                      </c:pt>
                      <c:pt idx="838">
                        <c:v>381</c:v>
                      </c:pt>
                      <c:pt idx="839">
                        <c:v>380.5</c:v>
                      </c:pt>
                      <c:pt idx="840">
                        <c:v>380</c:v>
                      </c:pt>
                      <c:pt idx="841">
                        <c:v>379.5</c:v>
                      </c:pt>
                      <c:pt idx="842">
                        <c:v>379</c:v>
                      </c:pt>
                      <c:pt idx="843">
                        <c:v>378.5</c:v>
                      </c:pt>
                      <c:pt idx="844">
                        <c:v>378</c:v>
                      </c:pt>
                      <c:pt idx="845">
                        <c:v>377.5</c:v>
                      </c:pt>
                      <c:pt idx="846">
                        <c:v>377</c:v>
                      </c:pt>
                      <c:pt idx="847">
                        <c:v>376.5</c:v>
                      </c:pt>
                      <c:pt idx="848">
                        <c:v>376</c:v>
                      </c:pt>
                      <c:pt idx="849">
                        <c:v>375.5</c:v>
                      </c:pt>
                      <c:pt idx="850">
                        <c:v>375</c:v>
                      </c:pt>
                      <c:pt idx="851">
                        <c:v>374.5</c:v>
                      </c:pt>
                      <c:pt idx="852">
                        <c:v>374</c:v>
                      </c:pt>
                      <c:pt idx="853">
                        <c:v>373.5</c:v>
                      </c:pt>
                      <c:pt idx="854">
                        <c:v>373</c:v>
                      </c:pt>
                      <c:pt idx="855">
                        <c:v>372.5</c:v>
                      </c:pt>
                      <c:pt idx="856">
                        <c:v>372</c:v>
                      </c:pt>
                      <c:pt idx="857">
                        <c:v>371.5</c:v>
                      </c:pt>
                      <c:pt idx="858">
                        <c:v>371</c:v>
                      </c:pt>
                      <c:pt idx="859">
                        <c:v>370.5</c:v>
                      </c:pt>
                      <c:pt idx="860">
                        <c:v>370</c:v>
                      </c:pt>
                      <c:pt idx="861">
                        <c:v>369.5</c:v>
                      </c:pt>
                      <c:pt idx="862">
                        <c:v>369</c:v>
                      </c:pt>
                      <c:pt idx="863">
                        <c:v>368.5</c:v>
                      </c:pt>
                      <c:pt idx="864">
                        <c:v>368</c:v>
                      </c:pt>
                      <c:pt idx="865">
                        <c:v>367.5</c:v>
                      </c:pt>
                      <c:pt idx="866">
                        <c:v>367</c:v>
                      </c:pt>
                      <c:pt idx="867">
                        <c:v>366.5</c:v>
                      </c:pt>
                      <c:pt idx="868">
                        <c:v>366</c:v>
                      </c:pt>
                      <c:pt idx="869">
                        <c:v>365.5</c:v>
                      </c:pt>
                      <c:pt idx="870">
                        <c:v>365</c:v>
                      </c:pt>
                      <c:pt idx="871">
                        <c:v>364.5</c:v>
                      </c:pt>
                      <c:pt idx="872">
                        <c:v>364</c:v>
                      </c:pt>
                      <c:pt idx="873">
                        <c:v>363.5</c:v>
                      </c:pt>
                      <c:pt idx="874">
                        <c:v>363</c:v>
                      </c:pt>
                      <c:pt idx="875">
                        <c:v>362.5</c:v>
                      </c:pt>
                      <c:pt idx="876">
                        <c:v>362</c:v>
                      </c:pt>
                      <c:pt idx="877">
                        <c:v>361.5</c:v>
                      </c:pt>
                      <c:pt idx="878">
                        <c:v>361</c:v>
                      </c:pt>
                      <c:pt idx="879">
                        <c:v>360.5</c:v>
                      </c:pt>
                      <c:pt idx="880">
                        <c:v>360</c:v>
                      </c:pt>
                      <c:pt idx="881">
                        <c:v>359.5</c:v>
                      </c:pt>
                      <c:pt idx="882">
                        <c:v>359</c:v>
                      </c:pt>
                      <c:pt idx="883">
                        <c:v>358.5</c:v>
                      </c:pt>
                      <c:pt idx="884">
                        <c:v>358</c:v>
                      </c:pt>
                      <c:pt idx="885">
                        <c:v>357.5</c:v>
                      </c:pt>
                      <c:pt idx="886">
                        <c:v>357</c:v>
                      </c:pt>
                      <c:pt idx="887">
                        <c:v>356.5</c:v>
                      </c:pt>
                      <c:pt idx="888">
                        <c:v>356</c:v>
                      </c:pt>
                      <c:pt idx="889">
                        <c:v>355.5</c:v>
                      </c:pt>
                      <c:pt idx="890">
                        <c:v>355</c:v>
                      </c:pt>
                      <c:pt idx="891">
                        <c:v>354.5</c:v>
                      </c:pt>
                      <c:pt idx="892">
                        <c:v>354</c:v>
                      </c:pt>
                      <c:pt idx="893">
                        <c:v>353.5</c:v>
                      </c:pt>
                      <c:pt idx="894">
                        <c:v>353</c:v>
                      </c:pt>
                      <c:pt idx="895">
                        <c:v>352.5</c:v>
                      </c:pt>
                      <c:pt idx="896">
                        <c:v>352</c:v>
                      </c:pt>
                      <c:pt idx="897">
                        <c:v>351.5</c:v>
                      </c:pt>
                      <c:pt idx="898">
                        <c:v>351</c:v>
                      </c:pt>
                      <c:pt idx="899">
                        <c:v>350.5</c:v>
                      </c:pt>
                      <c:pt idx="900">
                        <c:v>350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'SFT1'!$E$3:$E$903</c15:sqref>
                        </c15:formulaRef>
                      </c:ext>
                    </c:extLst>
                    <c:numCache>
                      <c:formatCode>0.0%</c:formatCode>
                      <c:ptCount val="901"/>
                      <c:pt idx="0">
                        <c:v>0.95010586719189161</c:v>
                      </c:pt>
                      <c:pt idx="1">
                        <c:v>0.95528729101097398</c:v>
                      </c:pt>
                      <c:pt idx="2">
                        <c:v>0.9580231419568126</c:v>
                      </c:pt>
                      <c:pt idx="3">
                        <c:v>0.96035101561615444</c:v>
                      </c:pt>
                      <c:pt idx="4">
                        <c:v>0.96456389138140963</c:v>
                      </c:pt>
                      <c:pt idx="5">
                        <c:v>0.96651144251254606</c:v>
                      </c:pt>
                      <c:pt idx="6">
                        <c:v>0.96932854025717641</c:v>
                      </c:pt>
                      <c:pt idx="7">
                        <c:v>0.96882870980516744</c:v>
                      </c:pt>
                      <c:pt idx="8">
                        <c:v>0.97042281856901536</c:v>
                      </c:pt>
                      <c:pt idx="9">
                        <c:v>0.97231503199831137</c:v>
                      </c:pt>
                      <c:pt idx="10">
                        <c:v>0.97266659312163029</c:v>
                      </c:pt>
                      <c:pt idx="11">
                        <c:v>0.97328045018682241</c:v>
                      </c:pt>
                      <c:pt idx="12">
                        <c:v>0.97281890108183733</c:v>
                      </c:pt>
                      <c:pt idx="13">
                        <c:v>0.97026194926398568</c:v>
                      </c:pt>
                      <c:pt idx="14">
                        <c:v>0.96738867746113444</c:v>
                      </c:pt>
                      <c:pt idx="15">
                        <c:v>0.96611316459952756</c:v>
                      </c:pt>
                      <c:pt idx="16">
                        <c:v>0.96308806293714633</c:v>
                      </c:pt>
                      <c:pt idx="17">
                        <c:v>0.95984697383139594</c:v>
                      </c:pt>
                      <c:pt idx="18">
                        <c:v>0.95698250868170209</c:v>
                      </c:pt>
                      <c:pt idx="19">
                        <c:v>0.95181599780389337</c:v>
                      </c:pt>
                      <c:pt idx="20">
                        <c:v>0.94891650366355196</c:v>
                      </c:pt>
                      <c:pt idx="21">
                        <c:v>0.94523762432123837</c:v>
                      </c:pt>
                      <c:pt idx="22">
                        <c:v>0.94121317986842035</c:v>
                      </c:pt>
                      <c:pt idx="23">
                        <c:v>0.93797443152358639</c:v>
                      </c:pt>
                      <c:pt idx="24">
                        <c:v>0.93292342925775629</c:v>
                      </c:pt>
                      <c:pt idx="25">
                        <c:v>0.92967895497302944</c:v>
                      </c:pt>
                      <c:pt idx="26">
                        <c:v>0.9261599567452361</c:v>
                      </c:pt>
                      <c:pt idx="27">
                        <c:v>0.92418943603566484</c:v>
                      </c:pt>
                      <c:pt idx="28">
                        <c:v>0.92126590772186057</c:v>
                      </c:pt>
                      <c:pt idx="29">
                        <c:v>0.91926134840967366</c:v>
                      </c:pt>
                      <c:pt idx="30">
                        <c:v>0.91779354732140084</c:v>
                      </c:pt>
                      <c:pt idx="31">
                        <c:v>0.91685994488417266</c:v>
                      </c:pt>
                      <c:pt idx="32">
                        <c:v>0.9161972839838215</c:v>
                      </c:pt>
                      <c:pt idx="33">
                        <c:v>0.91703096382335392</c:v>
                      </c:pt>
                      <c:pt idx="34">
                        <c:v>0.91753998662485792</c:v>
                      </c:pt>
                      <c:pt idx="35">
                        <c:v>0.91881695359004867</c:v>
                      </c:pt>
                      <c:pt idx="36">
                        <c:v>0.91955561366769256</c:v>
                      </c:pt>
                      <c:pt idx="37">
                        <c:v>0.92286250205525144</c:v>
                      </c:pt>
                      <c:pt idx="38">
                        <c:v>0.92507298841743524</c:v>
                      </c:pt>
                      <c:pt idx="39">
                        <c:v>0.92889580166460117</c:v>
                      </c:pt>
                      <c:pt idx="40">
                        <c:v>0.93142094553507337</c:v>
                      </c:pt>
                      <c:pt idx="41">
                        <c:v>0.93533244607454447</c:v>
                      </c:pt>
                      <c:pt idx="42">
                        <c:v>0.93938365647863609</c:v>
                      </c:pt>
                      <c:pt idx="43">
                        <c:v>0.94318959261114055</c:v>
                      </c:pt>
                      <c:pt idx="44">
                        <c:v>0.94612169245781996</c:v>
                      </c:pt>
                      <c:pt idx="45">
                        <c:v>0.9496640546277445</c:v>
                      </c:pt>
                      <c:pt idx="46">
                        <c:v>0.95369828135557899</c:v>
                      </c:pt>
                      <c:pt idx="47">
                        <c:v>0.9582680314591604</c:v>
                      </c:pt>
                      <c:pt idx="48">
                        <c:v>0.96246290492054276</c:v>
                      </c:pt>
                      <c:pt idx="49">
                        <c:v>0.9655327294522007</c:v>
                      </c:pt>
                      <c:pt idx="50">
                        <c:v>0.96754907037807281</c:v>
                      </c:pt>
                      <c:pt idx="51">
                        <c:v>0.96895810545696781</c:v>
                      </c:pt>
                      <c:pt idx="52">
                        <c:v>0.97028652479292166</c:v>
                      </c:pt>
                      <c:pt idx="53">
                        <c:v>0.97094806372549092</c:v>
                      </c:pt>
                      <c:pt idx="54">
                        <c:v>0.97263747813861967</c:v>
                      </c:pt>
                      <c:pt idx="55">
                        <c:v>0.97074910765438138</c:v>
                      </c:pt>
                      <c:pt idx="56">
                        <c:v>0.97038706752972292</c:v>
                      </c:pt>
                      <c:pt idx="57">
                        <c:v>0.96938434089940784</c:v>
                      </c:pt>
                      <c:pt idx="58">
                        <c:v>0.96788107907431031</c:v>
                      </c:pt>
                      <c:pt idx="59">
                        <c:v>0.96629782053917412</c:v>
                      </c:pt>
                      <c:pt idx="60">
                        <c:v>0.9606871905118971</c:v>
                      </c:pt>
                      <c:pt idx="61">
                        <c:v>0.9563811330267582</c:v>
                      </c:pt>
                      <c:pt idx="62">
                        <c:v>0.95255705955774894</c:v>
                      </c:pt>
                      <c:pt idx="63">
                        <c:v>0.94883566355036808</c:v>
                      </c:pt>
                      <c:pt idx="64">
                        <c:v>0.94457620286190036</c:v>
                      </c:pt>
                      <c:pt idx="65">
                        <c:v>0.94214771681705067</c:v>
                      </c:pt>
                      <c:pt idx="66">
                        <c:v>0.93790964078309591</c:v>
                      </c:pt>
                      <c:pt idx="67">
                        <c:v>0.93448212821798948</c:v>
                      </c:pt>
                      <c:pt idx="68">
                        <c:v>0.92975388126376646</c:v>
                      </c:pt>
                      <c:pt idx="69">
                        <c:v>0.92755997458383854</c:v>
                      </c:pt>
                      <c:pt idx="70">
                        <c:v>0.92405112477310647</c:v>
                      </c:pt>
                      <c:pt idx="71">
                        <c:v>0.92105592363489375</c:v>
                      </c:pt>
                      <c:pt idx="72">
                        <c:v>0.91910896026356903</c:v>
                      </c:pt>
                      <c:pt idx="73">
                        <c:v>0.91751252175528075</c:v>
                      </c:pt>
                      <c:pt idx="74">
                        <c:v>0.91707741892017547</c:v>
                      </c:pt>
                      <c:pt idx="75">
                        <c:v>0.91698662251703922</c:v>
                      </c:pt>
                      <c:pt idx="76">
                        <c:v>0.9182247613290444</c:v>
                      </c:pt>
                      <c:pt idx="77">
                        <c:v>0.91689583510331529</c:v>
                      </c:pt>
                      <c:pt idx="78">
                        <c:v>0.91897775738044585</c:v>
                      </c:pt>
                      <c:pt idx="79">
                        <c:v>0.92149715769330354</c:v>
                      </c:pt>
                      <c:pt idx="80">
                        <c:v>0.92385326926820122</c:v>
                      </c:pt>
                      <c:pt idx="81">
                        <c:v>0.92788680737418328</c:v>
                      </c:pt>
                      <c:pt idx="82">
                        <c:v>0.93116790814622707</c:v>
                      </c:pt>
                      <c:pt idx="83">
                        <c:v>0.93571372557681554</c:v>
                      </c:pt>
                      <c:pt idx="84">
                        <c:v>0.93863123021853589</c:v>
                      </c:pt>
                      <c:pt idx="85">
                        <c:v>0.94203491605526934</c:v>
                      </c:pt>
                      <c:pt idx="86">
                        <c:v>0.947438437410553</c:v>
                      </c:pt>
                      <c:pt idx="87">
                        <c:v>0.95133615022471185</c:v>
                      </c:pt>
                      <c:pt idx="88">
                        <c:v>0.95418591163787669</c:v>
                      </c:pt>
                      <c:pt idx="89">
                        <c:v>0.95815330065632554</c:v>
                      </c:pt>
                      <c:pt idx="90">
                        <c:v>0.96168092085051071</c:v>
                      </c:pt>
                      <c:pt idx="91">
                        <c:v>0.96461941774050963</c:v>
                      </c:pt>
                      <c:pt idx="92">
                        <c:v>0.96745995991917633</c:v>
                      </c:pt>
                      <c:pt idx="93">
                        <c:v>0.96876624912342757</c:v>
                      </c:pt>
                      <c:pt idx="94">
                        <c:v>0.96922587546778149</c:v>
                      </c:pt>
                      <c:pt idx="95">
                        <c:v>0.97073793155659471</c:v>
                      </c:pt>
                      <c:pt idx="96">
                        <c:v>0.97084299195583834</c:v>
                      </c:pt>
                      <c:pt idx="97">
                        <c:v>0.9690562792035905</c:v>
                      </c:pt>
                      <c:pt idx="98">
                        <c:v>0.96789667959984671</c:v>
                      </c:pt>
                      <c:pt idx="99">
                        <c:v>0.96658043469488453</c:v>
                      </c:pt>
                      <c:pt idx="100">
                        <c:v>0.96304149462648803</c:v>
                      </c:pt>
                      <c:pt idx="101">
                        <c:v>0.96113855757012201</c:v>
                      </c:pt>
                      <c:pt idx="102">
                        <c:v>0.95833202191246236</c:v>
                      </c:pt>
                      <c:pt idx="103">
                        <c:v>0.95455289693286205</c:v>
                      </c:pt>
                      <c:pt idx="104">
                        <c:v>0.94978870369834134</c:v>
                      </c:pt>
                      <c:pt idx="105">
                        <c:v>0.94576012629571582</c:v>
                      </c:pt>
                      <c:pt idx="106">
                        <c:v>0.94009339200175079</c:v>
                      </c:pt>
                      <c:pt idx="107">
                        <c:v>0.93694047393709035</c:v>
                      </c:pt>
                      <c:pt idx="108">
                        <c:v>0.93385833637032034</c:v>
                      </c:pt>
                      <c:pt idx="109">
                        <c:v>0.93024426231021995</c:v>
                      </c:pt>
                      <c:pt idx="110">
                        <c:v>0.92629858365614393</c:v>
                      </c:pt>
                      <c:pt idx="111">
                        <c:v>0.92338751879142833</c:v>
                      </c:pt>
                      <c:pt idx="112">
                        <c:v>0.9214419918785498</c:v>
                      </c:pt>
                      <c:pt idx="113">
                        <c:v>0.92020587147196309</c:v>
                      </c:pt>
                      <c:pt idx="114">
                        <c:v>0.91837700287508051</c:v>
                      </c:pt>
                      <c:pt idx="115">
                        <c:v>0.91758435468934629</c:v>
                      </c:pt>
                      <c:pt idx="116">
                        <c:v>0.9172358062555882</c:v>
                      </c:pt>
                      <c:pt idx="117">
                        <c:v>0.9181127107620265</c:v>
                      </c:pt>
                      <c:pt idx="118">
                        <c:v>0.92033724969350805</c:v>
                      </c:pt>
                      <c:pt idx="119">
                        <c:v>0.92247583864242155</c:v>
                      </c:pt>
                      <c:pt idx="120">
                        <c:v>0.92501121876087278</c:v>
                      </c:pt>
                      <c:pt idx="121">
                        <c:v>0.92709875956153176</c:v>
                      </c:pt>
                      <c:pt idx="122">
                        <c:v>0.93064489630602831</c:v>
                      </c:pt>
                      <c:pt idx="123">
                        <c:v>0.93499007322658212</c:v>
                      </c:pt>
                      <c:pt idx="124">
                        <c:v>0.93931660553679308</c:v>
                      </c:pt>
                      <c:pt idx="125">
                        <c:v>0.9439000302326509</c:v>
                      </c:pt>
                      <c:pt idx="126">
                        <c:v>0.94866963518903102</c:v>
                      </c:pt>
                      <c:pt idx="127">
                        <c:v>0.95241230987362957</c:v>
                      </c:pt>
                      <c:pt idx="128">
                        <c:v>0.95711472983453016</c:v>
                      </c:pt>
                      <c:pt idx="129">
                        <c:v>0.96010559379827831</c:v>
                      </c:pt>
                      <c:pt idx="130">
                        <c:v>0.96226790323666678</c:v>
                      </c:pt>
                      <c:pt idx="131">
                        <c:v>0.96490820633869545</c:v>
                      </c:pt>
                      <c:pt idx="132">
                        <c:v>0.96726840022251703</c:v>
                      </c:pt>
                      <c:pt idx="133">
                        <c:v>0.96851644666246295</c:v>
                      </c:pt>
                      <c:pt idx="134">
                        <c:v>0.96988669125228633</c:v>
                      </c:pt>
                      <c:pt idx="135">
                        <c:v>0.97021503407355603</c:v>
                      </c:pt>
                      <c:pt idx="136">
                        <c:v>0.96983309481393198</c:v>
                      </c:pt>
                      <c:pt idx="137">
                        <c:v>0.96850975641097325</c:v>
                      </c:pt>
                      <c:pt idx="138">
                        <c:v>0.96594856134835616</c:v>
                      </c:pt>
                      <c:pt idx="139">
                        <c:v>0.96304371211403039</c:v>
                      </c:pt>
                      <c:pt idx="140">
                        <c:v>0.96006359094534721</c:v>
                      </c:pt>
                      <c:pt idx="141">
                        <c:v>0.95645380670281333</c:v>
                      </c:pt>
                      <c:pt idx="142">
                        <c:v>0.95233336477174002</c:v>
                      </c:pt>
                      <c:pt idx="143">
                        <c:v>0.94829181053381972</c:v>
                      </c:pt>
                      <c:pt idx="144">
                        <c:v>0.94423696892742848</c:v>
                      </c:pt>
                      <c:pt idx="145">
                        <c:v>0.94017565211166232</c:v>
                      </c:pt>
                      <c:pt idx="146">
                        <c:v>0.93682182526595503</c:v>
                      </c:pt>
                      <c:pt idx="147">
                        <c:v>0.93256046497052347</c:v>
                      </c:pt>
                      <c:pt idx="148">
                        <c:v>0.92794022236984175</c:v>
                      </c:pt>
                      <c:pt idx="149">
                        <c:v>0.92518588844775829</c:v>
                      </c:pt>
                      <c:pt idx="150">
                        <c:v>0.92231017534861925</c:v>
                      </c:pt>
                      <c:pt idx="151">
                        <c:v>0.91976313787580177</c:v>
                      </c:pt>
                      <c:pt idx="152">
                        <c:v>0.91860752769306031</c:v>
                      </c:pt>
                      <c:pt idx="153">
                        <c:v>0.91819939019179164</c:v>
                      </c:pt>
                      <c:pt idx="154">
                        <c:v>0.91794994467819435</c:v>
                      </c:pt>
                      <c:pt idx="155">
                        <c:v>0.91888254121168389</c:v>
                      </c:pt>
                      <c:pt idx="156">
                        <c:v>0.92151201059233312</c:v>
                      </c:pt>
                      <c:pt idx="157">
                        <c:v>0.92414262067542718</c:v>
                      </c:pt>
                      <c:pt idx="158">
                        <c:v>0.92714145502029355</c:v>
                      </c:pt>
                      <c:pt idx="159">
                        <c:v>0.93041777778312029</c:v>
                      </c:pt>
                      <c:pt idx="160">
                        <c:v>0.93377877909281648</c:v>
                      </c:pt>
                      <c:pt idx="161">
                        <c:v>0.93683045375356933</c:v>
                      </c:pt>
                      <c:pt idx="162">
                        <c:v>0.94102248352675122</c:v>
                      </c:pt>
                      <c:pt idx="163">
                        <c:v>0.94576883710850401</c:v>
                      </c:pt>
                      <c:pt idx="164">
                        <c:v>0.95073832278771797</c:v>
                      </c:pt>
                      <c:pt idx="165">
                        <c:v>0.95469357541152189</c:v>
                      </c:pt>
                      <c:pt idx="166">
                        <c:v>0.95880656718694057</c:v>
                      </c:pt>
                      <c:pt idx="167">
                        <c:v>0.96156799552137406</c:v>
                      </c:pt>
                      <c:pt idx="168">
                        <c:v>0.96350062342906895</c:v>
                      </c:pt>
                      <c:pt idx="169">
                        <c:v>0.966553727459459</c:v>
                      </c:pt>
                      <c:pt idx="170">
                        <c:v>0.96812625926304452</c:v>
                      </c:pt>
                      <c:pt idx="171">
                        <c:v>0.96886663432668296</c:v>
                      </c:pt>
                      <c:pt idx="172">
                        <c:v>0.96902280976344912</c:v>
                      </c:pt>
                      <c:pt idx="173">
                        <c:v>0.96878855604748271</c:v>
                      </c:pt>
                      <c:pt idx="174">
                        <c:v>0.96788553634166241</c:v>
                      </c:pt>
                      <c:pt idx="175">
                        <c:v>0.96605087898981334</c:v>
                      </c:pt>
                      <c:pt idx="176">
                        <c:v>0.96341632251465459</c:v>
                      </c:pt>
                      <c:pt idx="177">
                        <c:v>0.95946027911304665</c:v>
                      </c:pt>
                      <c:pt idx="178">
                        <c:v>0.95460345087473675</c:v>
                      </c:pt>
                      <c:pt idx="179">
                        <c:v>0.95042532502869737</c:v>
                      </c:pt>
                      <c:pt idx="180">
                        <c:v>0.94620883749914431</c:v>
                      </c:pt>
                      <c:pt idx="181">
                        <c:v>0.94209348399580828</c:v>
                      </c:pt>
                      <c:pt idx="182">
                        <c:v>0.93788804486415478</c:v>
                      </c:pt>
                      <c:pt idx="183">
                        <c:v>0.93341548202217028</c:v>
                      </c:pt>
                      <c:pt idx="184">
                        <c:v>0.93006649607220682</c:v>
                      </c:pt>
                      <c:pt idx="185">
                        <c:v>0.92685756715353851</c:v>
                      </c:pt>
                      <c:pt idx="186">
                        <c:v>0.92319405683212541</c:v>
                      </c:pt>
                      <c:pt idx="187">
                        <c:v>0.92077177898135021</c:v>
                      </c:pt>
                      <c:pt idx="188">
                        <c:v>0.91855888002525843</c:v>
                      </c:pt>
                      <c:pt idx="189">
                        <c:v>0.9178083405248032</c:v>
                      </c:pt>
                      <c:pt idx="190">
                        <c:v>0.91900103394455857</c:v>
                      </c:pt>
                      <c:pt idx="191">
                        <c:v>0.9195132675417913</c:v>
                      </c:pt>
                      <c:pt idx="192">
                        <c:v>0.9209329248892183</c:v>
                      </c:pt>
                      <c:pt idx="193">
                        <c:v>0.92358527454965433</c:v>
                      </c:pt>
                      <c:pt idx="194">
                        <c:v>0.92631564686378465</c:v>
                      </c:pt>
                      <c:pt idx="195">
                        <c:v>0.92956550665575854</c:v>
                      </c:pt>
                      <c:pt idx="196">
                        <c:v>0.93350790514625759</c:v>
                      </c:pt>
                      <c:pt idx="197">
                        <c:v>0.93797443152358639</c:v>
                      </c:pt>
                      <c:pt idx="198">
                        <c:v>0.94258820293958645</c:v>
                      </c:pt>
                      <c:pt idx="199">
                        <c:v>0.9478661192051312</c:v>
                      </c:pt>
                      <c:pt idx="200">
                        <c:v>0.9525044207637724</c:v>
                      </c:pt>
                      <c:pt idx="201">
                        <c:v>0.95724696925564767</c:v>
                      </c:pt>
                      <c:pt idx="202">
                        <c:v>0.96093054837039504</c:v>
                      </c:pt>
                      <c:pt idx="203">
                        <c:v>0.96294171297155595</c:v>
                      </c:pt>
                      <c:pt idx="204">
                        <c:v>0.96448838066235965</c:v>
                      </c:pt>
                      <c:pt idx="205">
                        <c:v>0.96659601425634134</c:v>
                      </c:pt>
                      <c:pt idx="206">
                        <c:v>0.96760699657771654</c:v>
                      </c:pt>
                      <c:pt idx="207">
                        <c:v>0.96946246719512918</c:v>
                      </c:pt>
                      <c:pt idx="208">
                        <c:v>0.9696499959955025</c:v>
                      </c:pt>
                      <c:pt idx="209">
                        <c:v>0.96733076433125642</c:v>
                      </c:pt>
                      <c:pt idx="210">
                        <c:v>0.96562166239843672</c:v>
                      </c:pt>
                      <c:pt idx="211">
                        <c:v>0.96190459642603021</c:v>
                      </c:pt>
                      <c:pt idx="212">
                        <c:v>0.95802534788915772</c:v>
                      </c:pt>
                      <c:pt idx="213">
                        <c:v>0.95393547576316629</c:v>
                      </c:pt>
                      <c:pt idx="214">
                        <c:v>0.94964437469100171</c:v>
                      </c:pt>
                      <c:pt idx="215">
                        <c:v>0.94615654951118999</c:v>
                      </c:pt>
                      <c:pt idx="216">
                        <c:v>0.94160336093980856</c:v>
                      </c:pt>
                      <c:pt idx="217">
                        <c:v>0.93661476540281363</c:v>
                      </c:pt>
                      <c:pt idx="218">
                        <c:v>0.93319843113592249</c:v>
                      </c:pt>
                      <c:pt idx="219">
                        <c:v>0.92921668632010668</c:v>
                      </c:pt>
                      <c:pt idx="220">
                        <c:v>0.92463855836555897</c:v>
                      </c:pt>
                      <c:pt idx="221">
                        <c:v>0.92114924398627229</c:v>
                      </c:pt>
                      <c:pt idx="222">
                        <c:v>0.91911742560891629</c:v>
                      </c:pt>
                      <c:pt idx="223">
                        <c:v>0.91822898992007596</c:v>
                      </c:pt>
                      <c:pt idx="224">
                        <c:v>0.9188021441298555</c:v>
                      </c:pt>
                      <c:pt idx="225">
                        <c:v>0.91975254877230572</c:v>
                      </c:pt>
                      <c:pt idx="226">
                        <c:v>0.92129136359129449</c:v>
                      </c:pt>
                      <c:pt idx="227">
                        <c:v>0.92361930131541126</c:v>
                      </c:pt>
                      <c:pt idx="228">
                        <c:v>0.92583799584119952</c:v>
                      </c:pt>
                      <c:pt idx="229">
                        <c:v>0.92989946960631986</c:v>
                      </c:pt>
                      <c:pt idx="230">
                        <c:v>0.93366483047579663</c:v>
                      </c:pt>
                      <c:pt idx="231">
                        <c:v>0.93744975519856533</c:v>
                      </c:pt>
                      <c:pt idx="232">
                        <c:v>0.94278355823992921</c:v>
                      </c:pt>
                      <c:pt idx="233">
                        <c:v>0.94871987754830711</c:v>
                      </c:pt>
                      <c:pt idx="234">
                        <c:v>0.9533755281788675</c:v>
                      </c:pt>
                      <c:pt idx="235">
                        <c:v>0.95633268697714846</c:v>
                      </c:pt>
                      <c:pt idx="236">
                        <c:v>0.96014759848883724</c:v>
                      </c:pt>
                      <c:pt idx="237">
                        <c:v>0.96381570792590032</c:v>
                      </c:pt>
                      <c:pt idx="238">
                        <c:v>0.96559720502167312</c:v>
                      </c:pt>
                      <c:pt idx="239">
                        <c:v>0.96649808975574547</c:v>
                      </c:pt>
                      <c:pt idx="240">
                        <c:v>0.96590630287634716</c:v>
                      </c:pt>
                      <c:pt idx="241">
                        <c:v>0.96506818799384431</c:v>
                      </c:pt>
                      <c:pt idx="242">
                        <c:v>0.96660936836602829</c:v>
                      </c:pt>
                      <c:pt idx="243">
                        <c:v>0.96490376278242318</c:v>
                      </c:pt>
                      <c:pt idx="244">
                        <c:v>0.96261361510516286</c:v>
                      </c:pt>
                      <c:pt idx="245">
                        <c:v>0.95919962433081052</c:v>
                      </c:pt>
                      <c:pt idx="246">
                        <c:v>0.9544693788944596</c:v>
                      </c:pt>
                      <c:pt idx="247">
                        <c:v>0.94928583392720034</c:v>
                      </c:pt>
                      <c:pt idx="248">
                        <c:v>0.9438239639429401</c:v>
                      </c:pt>
                      <c:pt idx="249">
                        <c:v>0.93967138097024405</c:v>
                      </c:pt>
                      <c:pt idx="250">
                        <c:v>0.93535182941831285</c:v>
                      </c:pt>
                      <c:pt idx="251">
                        <c:v>0.93147670877984834</c:v>
                      </c:pt>
                      <c:pt idx="252">
                        <c:v>0.92798509334247259</c:v>
                      </c:pt>
                      <c:pt idx="253">
                        <c:v>0.92423199751204199</c:v>
                      </c:pt>
                      <c:pt idx="254">
                        <c:v>0.92190251551683056</c:v>
                      </c:pt>
                      <c:pt idx="255">
                        <c:v>0.92177303631186369</c:v>
                      </c:pt>
                      <c:pt idx="256">
                        <c:v>0.9204834829932399</c:v>
                      </c:pt>
                      <c:pt idx="257">
                        <c:v>0.91976737355133542</c:v>
                      </c:pt>
                      <c:pt idx="258">
                        <c:v>0.92004061583137242</c:v>
                      </c:pt>
                      <c:pt idx="259">
                        <c:v>0.92325783102097847</c:v>
                      </c:pt>
                      <c:pt idx="260">
                        <c:v>0.9265374971682302</c:v>
                      </c:pt>
                      <c:pt idx="261">
                        <c:v>0.93010076161938715</c:v>
                      </c:pt>
                      <c:pt idx="262">
                        <c:v>0.93480279019012669</c:v>
                      </c:pt>
                      <c:pt idx="263">
                        <c:v>0.93969734540872396</c:v>
                      </c:pt>
                      <c:pt idx="264">
                        <c:v>0.94415652747325851</c:v>
                      </c:pt>
                      <c:pt idx="265">
                        <c:v>0.94744934526145597</c:v>
                      </c:pt>
                      <c:pt idx="266">
                        <c:v>0.95251538693929994</c:v>
                      </c:pt>
                      <c:pt idx="267">
                        <c:v>0.95553148117616882</c:v>
                      </c:pt>
                      <c:pt idx="268">
                        <c:v>0.9598602346989995</c:v>
                      </c:pt>
                      <c:pt idx="269">
                        <c:v>0.96322999929703246</c:v>
                      </c:pt>
                      <c:pt idx="270">
                        <c:v>0.9654237977553044</c:v>
                      </c:pt>
                      <c:pt idx="271">
                        <c:v>0.96679411914650304</c:v>
                      </c:pt>
                      <c:pt idx="272">
                        <c:v>0.96709914647960737</c:v>
                      </c:pt>
                      <c:pt idx="273">
                        <c:v>0.96565279086480005</c:v>
                      </c:pt>
                      <c:pt idx="274">
                        <c:v>0.96412201552901822</c:v>
                      </c:pt>
                      <c:pt idx="275">
                        <c:v>0.96225239343555513</c:v>
                      </c:pt>
                      <c:pt idx="276">
                        <c:v>0.95831657554975114</c:v>
                      </c:pt>
                      <c:pt idx="277">
                        <c:v>0.95463202602619757</c:v>
                      </c:pt>
                      <c:pt idx="278">
                        <c:v>0.94954816753748195</c:v>
                      </c:pt>
                      <c:pt idx="279">
                        <c:v>0.94628509599470023</c:v>
                      </c:pt>
                      <c:pt idx="280">
                        <c:v>0.94237552876040598</c:v>
                      </c:pt>
                      <c:pt idx="281">
                        <c:v>0.9373288837530247</c:v>
                      </c:pt>
                      <c:pt idx="282">
                        <c:v>0.93358314002635456</c:v>
                      </c:pt>
                      <c:pt idx="283">
                        <c:v>0.92928087655183556</c:v>
                      </c:pt>
                      <c:pt idx="284">
                        <c:v>0.92543516937519144</c:v>
                      </c:pt>
                      <c:pt idx="285">
                        <c:v>0.92306864711141245</c:v>
                      </c:pt>
                      <c:pt idx="286">
                        <c:v>0.92176030163471667</c:v>
                      </c:pt>
                      <c:pt idx="287">
                        <c:v>0.92058522420978561</c:v>
                      </c:pt>
                      <c:pt idx="288">
                        <c:v>0.92066577731479704</c:v>
                      </c:pt>
                      <c:pt idx="289">
                        <c:v>0.92290287735779919</c:v>
                      </c:pt>
                      <c:pt idx="290">
                        <c:v>0.92511985090838611</c:v>
                      </c:pt>
                      <c:pt idx="291">
                        <c:v>0.92853868043970111</c:v>
                      </c:pt>
                      <c:pt idx="292">
                        <c:v>0.92925947931524588</c:v>
                      </c:pt>
                      <c:pt idx="293">
                        <c:v>0.9333789451715071</c:v>
                      </c:pt>
                      <c:pt idx="294">
                        <c:v>0.93746702382026881</c:v>
                      </c:pt>
                      <c:pt idx="295">
                        <c:v>0.94345241391192258</c:v>
                      </c:pt>
                      <c:pt idx="296">
                        <c:v>0.94881163133131807</c:v>
                      </c:pt>
                      <c:pt idx="297">
                        <c:v>0.95378173192135696</c:v>
                      </c:pt>
                      <c:pt idx="298">
                        <c:v>0.95765261741992291</c:v>
                      </c:pt>
                      <c:pt idx="299">
                        <c:v>0.96068055434280597</c:v>
                      </c:pt>
                      <c:pt idx="300">
                        <c:v>0.96195332473829309</c:v>
                      </c:pt>
                      <c:pt idx="301">
                        <c:v>0.96546603511767903</c:v>
                      </c:pt>
                      <c:pt idx="302">
                        <c:v>0.96679411914650304</c:v>
                      </c:pt>
                      <c:pt idx="303">
                        <c:v>0.96597302762453852</c:v>
                      </c:pt>
                      <c:pt idx="304">
                        <c:v>0.96505041094459032</c:v>
                      </c:pt>
                      <c:pt idx="305">
                        <c:v>0.96172742337000361</c:v>
                      </c:pt>
                      <c:pt idx="306">
                        <c:v>0.95861672088551753</c:v>
                      </c:pt>
                      <c:pt idx="307">
                        <c:v>0.95449135661712214</c:v>
                      </c:pt>
                      <c:pt idx="308">
                        <c:v>0.95051286646748434</c:v>
                      </c:pt>
                      <c:pt idx="309">
                        <c:v>0.94561423210750717</c:v>
                      </c:pt>
                      <c:pt idx="310">
                        <c:v>0.94124785608217265</c:v>
                      </c:pt>
                      <c:pt idx="311">
                        <c:v>0.93718860608235544</c:v>
                      </c:pt>
                      <c:pt idx="312">
                        <c:v>0.93225559823878879</c:v>
                      </c:pt>
                      <c:pt idx="313">
                        <c:v>0.92767317813703731</c:v>
                      </c:pt>
                      <c:pt idx="314">
                        <c:v>0.92448527882653586</c:v>
                      </c:pt>
                      <c:pt idx="315">
                        <c:v>0.92438736353516893</c:v>
                      </c:pt>
                      <c:pt idx="316">
                        <c:v>0.92103683654591162</c:v>
                      </c:pt>
                      <c:pt idx="317">
                        <c:v>0.92126378643115714</c:v>
                      </c:pt>
                      <c:pt idx="318">
                        <c:v>0.9215077668824676</c:v>
                      </c:pt>
                      <c:pt idx="319">
                        <c:v>0.92320043405277108</c:v>
                      </c:pt>
                      <c:pt idx="320">
                        <c:v>0.92631777978684016</c:v>
                      </c:pt>
                      <c:pt idx="321">
                        <c:v>0.92975816294847957</c:v>
                      </c:pt>
                      <c:pt idx="322">
                        <c:v>0.93470593437450422</c:v>
                      </c:pt>
                      <c:pt idx="323">
                        <c:v>0.93863339149930258</c:v>
                      </c:pt>
                      <c:pt idx="324">
                        <c:v>0.94474804089008668</c:v>
                      </c:pt>
                      <c:pt idx="325">
                        <c:v>0.94875483032411656</c:v>
                      </c:pt>
                      <c:pt idx="326">
                        <c:v>0.95250003432891195</c:v>
                      </c:pt>
                      <c:pt idx="327">
                        <c:v>0.95653749838274005</c:v>
                      </c:pt>
                      <c:pt idx="328">
                        <c:v>0.95793711455712482</c:v>
                      </c:pt>
                      <c:pt idx="329">
                        <c:v>0.96173849572988401</c:v>
                      </c:pt>
                      <c:pt idx="330">
                        <c:v>0.96366924738805471</c:v>
                      </c:pt>
                      <c:pt idx="331">
                        <c:v>0.9620286369853871</c:v>
                      </c:pt>
                      <c:pt idx="332">
                        <c:v>0.96354499529421322</c:v>
                      </c:pt>
                      <c:pt idx="333">
                        <c:v>0.96270671259669227</c:v>
                      </c:pt>
                      <c:pt idx="334">
                        <c:v>0.9585107765049008</c:v>
                      </c:pt>
                      <c:pt idx="335">
                        <c:v>0.95529608957259615</c:v>
                      </c:pt>
                      <c:pt idx="336">
                        <c:v>0.95115873364268289</c:v>
                      </c:pt>
                      <c:pt idx="337">
                        <c:v>0.94583634862796406</c:v>
                      </c:pt>
                      <c:pt idx="338">
                        <c:v>0.93953291608086009</c:v>
                      </c:pt>
                      <c:pt idx="339">
                        <c:v>0.9356383189987284</c:v>
                      </c:pt>
                      <c:pt idx="340">
                        <c:v>0.93227277117970375</c:v>
                      </c:pt>
                      <c:pt idx="341">
                        <c:v>0.92903055972098836</c:v>
                      </c:pt>
                      <c:pt idx="342">
                        <c:v>0.92489195109609101</c:v>
                      </c:pt>
                      <c:pt idx="343">
                        <c:v>0.92362780820272616</c:v>
                      </c:pt>
                      <c:pt idx="344">
                        <c:v>0.92141441020963188</c:v>
                      </c:pt>
                      <c:pt idx="345">
                        <c:v>0.92348107537740864</c:v>
                      </c:pt>
                      <c:pt idx="346">
                        <c:v>0.9219364802863117</c:v>
                      </c:pt>
                      <c:pt idx="347">
                        <c:v>0.92398516823043098</c:v>
                      </c:pt>
                      <c:pt idx="348">
                        <c:v>0.9260405409662541</c:v>
                      </c:pt>
                      <c:pt idx="349">
                        <c:v>0.93159897065284047</c:v>
                      </c:pt>
                      <c:pt idx="350">
                        <c:v>0.93506327449489135</c:v>
                      </c:pt>
                      <c:pt idx="351">
                        <c:v>0.94170743654052858</c:v>
                      </c:pt>
                      <c:pt idx="352">
                        <c:v>0.94513968734242171</c:v>
                      </c:pt>
                      <c:pt idx="353">
                        <c:v>0.95092441924909688</c:v>
                      </c:pt>
                      <c:pt idx="354">
                        <c:v>0.95485626074764973</c:v>
                      </c:pt>
                      <c:pt idx="355">
                        <c:v>0.95744315804900615</c:v>
                      </c:pt>
                      <c:pt idx="356">
                        <c:v>0.9602846792093811</c:v>
                      </c:pt>
                      <c:pt idx="357">
                        <c:v>0.96228119755087727</c:v>
                      </c:pt>
                      <c:pt idx="358">
                        <c:v>0.96299492856755253</c:v>
                      </c:pt>
                      <c:pt idx="359">
                        <c:v>0.96254712240895213</c:v>
                      </c:pt>
                      <c:pt idx="360">
                        <c:v>0.96180271793106309</c:v>
                      </c:pt>
                      <c:pt idx="361">
                        <c:v>0.96103454734249172</c:v>
                      </c:pt>
                      <c:pt idx="362">
                        <c:v>0.95751370766709787</c:v>
                      </c:pt>
                      <c:pt idx="363">
                        <c:v>0.95076678224022493</c:v>
                      </c:pt>
                      <c:pt idx="364">
                        <c:v>0.94624805538641499</c:v>
                      </c:pt>
                      <c:pt idx="365">
                        <c:v>0.94184188455054885</c:v>
                      </c:pt>
                      <c:pt idx="366">
                        <c:v>0.93414221756326143</c:v>
                      </c:pt>
                      <c:pt idx="367">
                        <c:v>0.93173841167117244</c:v>
                      </c:pt>
                      <c:pt idx="368">
                        <c:v>0.92716493836071812</c:v>
                      </c:pt>
                      <c:pt idx="369">
                        <c:v>0.92575272693732791</c:v>
                      </c:pt>
                      <c:pt idx="370">
                        <c:v>0.92273288802226128</c:v>
                      </c:pt>
                      <c:pt idx="371">
                        <c:v>0.92217851549176744</c:v>
                      </c:pt>
                      <c:pt idx="372">
                        <c:v>0.92322806918462341</c:v>
                      </c:pt>
                      <c:pt idx="373">
                        <c:v>0.92435543687807464</c:v>
                      </c:pt>
                      <c:pt idx="374">
                        <c:v>0.92633697631534684</c:v>
                      </c:pt>
                      <c:pt idx="375">
                        <c:v>0.92967681431059102</c:v>
                      </c:pt>
                      <c:pt idx="376">
                        <c:v>0.93423471264583924</c:v>
                      </c:pt>
                      <c:pt idx="377">
                        <c:v>0.93933174565370214</c:v>
                      </c:pt>
                      <c:pt idx="378">
                        <c:v>0.94354148567434348</c:v>
                      </c:pt>
                      <c:pt idx="379">
                        <c:v>0.94963125495974487</c:v>
                      </c:pt>
                      <c:pt idx="380">
                        <c:v>0.95284881894040219</c:v>
                      </c:pt>
                      <c:pt idx="381">
                        <c:v>0.95788638407090609</c:v>
                      </c:pt>
                      <c:pt idx="382">
                        <c:v>0.95852843308852698</c:v>
                      </c:pt>
                      <c:pt idx="383">
                        <c:v>0.96136653424468277</c:v>
                      </c:pt>
                      <c:pt idx="384">
                        <c:v>0.96296166847543008</c:v>
                      </c:pt>
                      <c:pt idx="385">
                        <c:v>0.96194003495378189</c:v>
                      </c:pt>
                      <c:pt idx="386">
                        <c:v>0.95899645108589049</c:v>
                      </c:pt>
                      <c:pt idx="387">
                        <c:v>0.95660137327589378</c:v>
                      </c:pt>
                      <c:pt idx="388">
                        <c:v>0.95481668608751658</c:v>
                      </c:pt>
                      <c:pt idx="389">
                        <c:v>0.94910224352408268</c:v>
                      </c:pt>
                      <c:pt idx="390">
                        <c:v>0.94355452127174733</c:v>
                      </c:pt>
                      <c:pt idx="391">
                        <c:v>0.93891007652775915</c:v>
                      </c:pt>
                      <c:pt idx="392">
                        <c:v>0.93410135056026267</c:v>
                      </c:pt>
                      <c:pt idx="393">
                        <c:v>0.92874395490172679</c:v>
                      </c:pt>
                      <c:pt idx="394">
                        <c:v>0.92590834859938931</c:v>
                      </c:pt>
                      <c:pt idx="395">
                        <c:v>0.92197256922497406</c:v>
                      </c:pt>
                      <c:pt idx="396">
                        <c:v>0.92185157070875434</c:v>
                      </c:pt>
                      <c:pt idx="397">
                        <c:v>0.92218913252539803</c:v>
                      </c:pt>
                      <c:pt idx="398">
                        <c:v>0.92198955274374994</c:v>
                      </c:pt>
                      <c:pt idx="399">
                        <c:v>0.92498353025372204</c:v>
                      </c:pt>
                      <c:pt idx="400">
                        <c:v>0.92827787627585712</c:v>
                      </c:pt>
                      <c:pt idx="401">
                        <c:v>0.93255187581077825</c:v>
                      </c:pt>
                      <c:pt idx="402">
                        <c:v>0.93627407901778548</c:v>
                      </c:pt>
                      <c:pt idx="403">
                        <c:v>0.94038782982531899</c:v>
                      </c:pt>
                      <c:pt idx="404">
                        <c:v>0.94750388639973038</c:v>
                      </c:pt>
                      <c:pt idx="405">
                        <c:v>0.9522215370788607</c:v>
                      </c:pt>
                      <c:pt idx="406">
                        <c:v>0.95638994166308389</c:v>
                      </c:pt>
                      <c:pt idx="407">
                        <c:v>0.95927251217893261</c:v>
                      </c:pt>
                      <c:pt idx="408">
                        <c:v>0.96219478779147971</c:v>
                      </c:pt>
                      <c:pt idx="409">
                        <c:v>0.96181379115780896</c:v>
                      </c:pt>
                      <c:pt idx="410">
                        <c:v>0.96116290201488874</c:v>
                      </c:pt>
                      <c:pt idx="411">
                        <c:v>0.95880215172969008</c:v>
                      </c:pt>
                      <c:pt idx="412">
                        <c:v>0.95683928971180154</c:v>
                      </c:pt>
                      <c:pt idx="413">
                        <c:v>0.95226100417683945</c:v>
                      </c:pt>
                      <c:pt idx="414">
                        <c:v>0.94625677069321679</c:v>
                      </c:pt>
                      <c:pt idx="415">
                        <c:v>0.94189827168656881</c:v>
                      </c:pt>
                      <c:pt idx="416">
                        <c:v>0.93697499273563911</c:v>
                      </c:pt>
                      <c:pt idx="417">
                        <c:v>0.93260126455966419</c:v>
                      </c:pt>
                      <c:pt idx="418">
                        <c:v>0.92833131378389921</c:v>
                      </c:pt>
                      <c:pt idx="419">
                        <c:v>0.92560139397344132</c:v>
                      </c:pt>
                      <c:pt idx="420">
                        <c:v>0.92172634335577741</c:v>
                      </c:pt>
                      <c:pt idx="421">
                        <c:v>0.92125954386440323</c:v>
                      </c:pt>
                      <c:pt idx="422">
                        <c:v>0.92283487786597784</c:v>
                      </c:pt>
                      <c:pt idx="423">
                        <c:v>0.92465772009475322</c:v>
                      </c:pt>
                      <c:pt idx="424">
                        <c:v>0.92861779126458477</c:v>
                      </c:pt>
                      <c:pt idx="425">
                        <c:v>0.93200448011855297</c:v>
                      </c:pt>
                      <c:pt idx="426">
                        <c:v>0.93784053559281833</c:v>
                      </c:pt>
                      <c:pt idx="427">
                        <c:v>0.94117200352383246</c:v>
                      </c:pt>
                      <c:pt idx="428">
                        <c:v>0.94615219230928982</c:v>
                      </c:pt>
                      <c:pt idx="429">
                        <c:v>0.95246932985049071</c:v>
                      </c:pt>
                      <c:pt idx="430">
                        <c:v>0.9547111616790579</c:v>
                      </c:pt>
                      <c:pt idx="431">
                        <c:v>0.95765482249910272</c:v>
                      </c:pt>
                      <c:pt idx="432">
                        <c:v>0.95943155943672243</c:v>
                      </c:pt>
                      <c:pt idx="433">
                        <c:v>0.96063852633640912</c:v>
                      </c:pt>
                      <c:pt idx="434">
                        <c:v>0.9595597000158923</c:v>
                      </c:pt>
                      <c:pt idx="435">
                        <c:v>0.95891033628617039</c:v>
                      </c:pt>
                      <c:pt idx="436">
                        <c:v>0.95309019121052285</c:v>
                      </c:pt>
                      <c:pt idx="437">
                        <c:v>0.94791631900951001</c:v>
                      </c:pt>
                      <c:pt idx="438">
                        <c:v>0.94379788548335164</c:v>
                      </c:pt>
                      <c:pt idx="439">
                        <c:v>0.93874578495711414</c:v>
                      </c:pt>
                      <c:pt idx="440">
                        <c:v>0.9339013431262656</c:v>
                      </c:pt>
                      <c:pt idx="441">
                        <c:v>0.93071990044557618</c:v>
                      </c:pt>
                      <c:pt idx="442">
                        <c:v>0.92648842954467003</c:v>
                      </c:pt>
                      <c:pt idx="443">
                        <c:v>0.92306439623298731</c:v>
                      </c:pt>
                      <c:pt idx="444">
                        <c:v>0.92311328251680014</c:v>
                      </c:pt>
                      <c:pt idx="445">
                        <c:v>0.92369373923608311</c:v>
                      </c:pt>
                      <c:pt idx="446">
                        <c:v>0.92529027997923652</c:v>
                      </c:pt>
                      <c:pt idx="447">
                        <c:v>0.92737204447659483</c:v>
                      </c:pt>
                      <c:pt idx="448">
                        <c:v>0.93111430735538725</c:v>
                      </c:pt>
                      <c:pt idx="449">
                        <c:v>0.9358451629963227</c:v>
                      </c:pt>
                      <c:pt idx="450">
                        <c:v>0.94171827841046607</c:v>
                      </c:pt>
                      <c:pt idx="451">
                        <c:v>0.94658147306373419</c:v>
                      </c:pt>
                      <c:pt idx="452">
                        <c:v>0.95149607253287183</c:v>
                      </c:pt>
                      <c:pt idx="453">
                        <c:v>0.95402773396363305</c:v>
                      </c:pt>
                      <c:pt idx="454">
                        <c:v>0.95703539495080026</c:v>
                      </c:pt>
                      <c:pt idx="455">
                        <c:v>0.95880877492319072</c:v>
                      </c:pt>
                      <c:pt idx="456">
                        <c:v>0.95847987826616787</c:v>
                      </c:pt>
                      <c:pt idx="457">
                        <c:v>0.95540607843070458</c:v>
                      </c:pt>
                      <c:pt idx="458">
                        <c:v>0.95364997120740069</c:v>
                      </c:pt>
                      <c:pt idx="459">
                        <c:v>0.95060479365628159</c:v>
                      </c:pt>
                      <c:pt idx="460">
                        <c:v>0.94568173259084698</c:v>
                      </c:pt>
                      <c:pt idx="461">
                        <c:v>0.94029039533837144</c:v>
                      </c:pt>
                      <c:pt idx="462">
                        <c:v>0.93578482877388247</c:v>
                      </c:pt>
                      <c:pt idx="463">
                        <c:v>0.93020570771092059</c:v>
                      </c:pt>
                      <c:pt idx="464">
                        <c:v>0.92692159441746003</c:v>
                      </c:pt>
                      <c:pt idx="465">
                        <c:v>0.92361292120134297</c:v>
                      </c:pt>
                      <c:pt idx="466">
                        <c:v>0.92286462702713812</c:v>
                      </c:pt>
                      <c:pt idx="467">
                        <c:v>0.92417453998198351</c:v>
                      </c:pt>
                      <c:pt idx="468">
                        <c:v>0.92528814942208404</c:v>
                      </c:pt>
                      <c:pt idx="469">
                        <c:v>0.92767745023973647</c:v>
                      </c:pt>
                      <c:pt idx="470">
                        <c:v>0.93251751996287724</c:v>
                      </c:pt>
                      <c:pt idx="471">
                        <c:v>0.93669672112572633</c:v>
                      </c:pt>
                      <c:pt idx="472">
                        <c:v>0.94030988142810512</c:v>
                      </c:pt>
                      <c:pt idx="473">
                        <c:v>0.94553802767501394</c:v>
                      </c:pt>
                      <c:pt idx="474">
                        <c:v>0.94930769229295509</c:v>
                      </c:pt>
                      <c:pt idx="475">
                        <c:v>0.95365436293792838</c:v>
                      </c:pt>
                      <c:pt idx="476">
                        <c:v>0.95629745502792529</c:v>
                      </c:pt>
                      <c:pt idx="477">
                        <c:v>0.95832540201224325</c:v>
                      </c:pt>
                      <c:pt idx="478">
                        <c:v>0.95637232447156262</c:v>
                      </c:pt>
                      <c:pt idx="479">
                        <c:v>0.95516411965685011</c:v>
                      </c:pt>
                      <c:pt idx="480">
                        <c:v>0.95219084157798539</c:v>
                      </c:pt>
                      <c:pt idx="481">
                        <c:v>0.94652480556589502</c:v>
                      </c:pt>
                      <c:pt idx="482">
                        <c:v>0.94141258554473839</c:v>
                      </c:pt>
                      <c:pt idx="483">
                        <c:v>0.93642068834535808</c:v>
                      </c:pt>
                      <c:pt idx="484">
                        <c:v>0.93039849668795616</c:v>
                      </c:pt>
                      <c:pt idx="485">
                        <c:v>0.92673165976951999</c:v>
                      </c:pt>
                      <c:pt idx="486">
                        <c:v>0.92493028545404465</c:v>
                      </c:pt>
                      <c:pt idx="487">
                        <c:v>0.92368523174152384</c:v>
                      </c:pt>
                      <c:pt idx="488">
                        <c:v>0.92309415279306484</c:v>
                      </c:pt>
                      <c:pt idx="489">
                        <c:v>0.92257567576297683</c:v>
                      </c:pt>
                      <c:pt idx="490">
                        <c:v>0.92475353469735477</c:v>
                      </c:pt>
                      <c:pt idx="491">
                        <c:v>0.92877817172379229</c:v>
                      </c:pt>
                      <c:pt idx="492">
                        <c:v>0.93457035309174452</c:v>
                      </c:pt>
                      <c:pt idx="493">
                        <c:v>0.94017998179051454</c:v>
                      </c:pt>
                      <c:pt idx="494">
                        <c:v>0.94489380143789514</c:v>
                      </c:pt>
                      <c:pt idx="495">
                        <c:v>0.94964000142711003</c:v>
                      </c:pt>
                      <c:pt idx="496">
                        <c:v>0.95426281303555816</c:v>
                      </c:pt>
                      <c:pt idx="497">
                        <c:v>0.95525209757485219</c:v>
                      </c:pt>
                      <c:pt idx="498">
                        <c:v>0.9556569003814912</c:v>
                      </c:pt>
                      <c:pt idx="499">
                        <c:v>0.95519051218143403</c:v>
                      </c:pt>
                      <c:pt idx="500">
                        <c:v>0.9526908629192038</c:v>
                      </c:pt>
                      <c:pt idx="501">
                        <c:v>0.94877449182640416</c:v>
                      </c:pt>
                      <c:pt idx="502">
                        <c:v>0.94407609287205851</c:v>
                      </c:pt>
                      <c:pt idx="503">
                        <c:v>0.93894034390045122</c:v>
                      </c:pt>
                      <c:pt idx="504">
                        <c:v>0.93351865261505773</c:v>
                      </c:pt>
                      <c:pt idx="505">
                        <c:v>0.92866483332870808</c:v>
                      </c:pt>
                      <c:pt idx="506">
                        <c:v>0.92402984795461518</c:v>
                      </c:pt>
                      <c:pt idx="507">
                        <c:v>0.92125954386440323</c:v>
                      </c:pt>
                      <c:pt idx="508">
                        <c:v>0.92007027491471516</c:v>
                      </c:pt>
                      <c:pt idx="509">
                        <c:v>0.92154171710860355</c:v>
                      </c:pt>
                      <c:pt idx="510">
                        <c:v>0.92431712634510688</c:v>
                      </c:pt>
                      <c:pt idx="511">
                        <c:v>0.92909687641725791</c:v>
                      </c:pt>
                      <c:pt idx="512">
                        <c:v>0.93323066322449277</c:v>
                      </c:pt>
                      <c:pt idx="513">
                        <c:v>0.93823795998157566</c:v>
                      </c:pt>
                      <c:pt idx="514">
                        <c:v>0.94338507255197801</c:v>
                      </c:pt>
                      <c:pt idx="515">
                        <c:v>0.94803418986858567</c:v>
                      </c:pt>
                      <c:pt idx="516">
                        <c:v>0.95185106464708968</c:v>
                      </c:pt>
                      <c:pt idx="517">
                        <c:v>0.95405189830007797</c:v>
                      </c:pt>
                      <c:pt idx="518">
                        <c:v>0.95482548031468717</c:v>
                      </c:pt>
                      <c:pt idx="519">
                        <c:v>0.95357751057355544</c:v>
                      </c:pt>
                      <c:pt idx="520">
                        <c:v>0.9509353672340799</c:v>
                      </c:pt>
                      <c:pt idx="521">
                        <c:v>0.94711780270732371</c:v>
                      </c:pt>
                      <c:pt idx="522">
                        <c:v>0.94320262334692828</c:v>
                      </c:pt>
                      <c:pt idx="523">
                        <c:v>0.93750803807172101</c:v>
                      </c:pt>
                      <c:pt idx="524">
                        <c:v>0.93156464991061616</c:v>
                      </c:pt>
                      <c:pt idx="525">
                        <c:v>0.92680634852675559</c:v>
                      </c:pt>
                      <c:pt idx="526">
                        <c:v>0.92269039558083799</c:v>
                      </c:pt>
                      <c:pt idx="527">
                        <c:v>0.92131469875617622</c:v>
                      </c:pt>
                      <c:pt idx="528">
                        <c:v>0.92185369335288281</c:v>
                      </c:pt>
                      <c:pt idx="529">
                        <c:v>0.92424263818739405</c:v>
                      </c:pt>
                      <c:pt idx="530">
                        <c:v>0.92706887391026516</c:v>
                      </c:pt>
                      <c:pt idx="531">
                        <c:v>0.93081419994022774</c:v>
                      </c:pt>
                      <c:pt idx="532">
                        <c:v>0.9353130631324581</c:v>
                      </c:pt>
                      <c:pt idx="533">
                        <c:v>0.94027523976997951</c:v>
                      </c:pt>
                      <c:pt idx="534">
                        <c:v>0.94466755589666407</c:v>
                      </c:pt>
                      <c:pt idx="535">
                        <c:v>0.94991774365267156</c:v>
                      </c:pt>
                      <c:pt idx="536">
                        <c:v>0.95329869828501568</c:v>
                      </c:pt>
                      <c:pt idx="537">
                        <c:v>0.95325918817910649</c:v>
                      </c:pt>
                      <c:pt idx="538">
                        <c:v>0.95234213612657048</c:v>
                      </c:pt>
                      <c:pt idx="539">
                        <c:v>0.94960064295835367</c:v>
                      </c:pt>
                      <c:pt idx="540">
                        <c:v>0.94568826515139015</c:v>
                      </c:pt>
                      <c:pt idx="541">
                        <c:v>0.94084482398329905</c:v>
                      </c:pt>
                      <c:pt idx="542">
                        <c:v>0.93469302102400165</c:v>
                      </c:pt>
                      <c:pt idx="543">
                        <c:v>0.92918673239604821</c:v>
                      </c:pt>
                      <c:pt idx="544">
                        <c:v>0.92418943603566484</c:v>
                      </c:pt>
                      <c:pt idx="545">
                        <c:v>0.92176030163471667</c:v>
                      </c:pt>
                      <c:pt idx="546">
                        <c:v>0.92181548650635869</c:v>
                      </c:pt>
                      <c:pt idx="547">
                        <c:v>0.92216789858036907</c:v>
                      </c:pt>
                      <c:pt idx="548">
                        <c:v>0.92338114027845142</c:v>
                      </c:pt>
                      <c:pt idx="549">
                        <c:v>0.92660363590299955</c:v>
                      </c:pt>
                      <c:pt idx="550">
                        <c:v>0.93240157832031234</c:v>
                      </c:pt>
                      <c:pt idx="551">
                        <c:v>0.9373742087186584</c:v>
                      </c:pt>
                      <c:pt idx="552">
                        <c:v>0.94207179174142586</c:v>
                      </c:pt>
                      <c:pt idx="553">
                        <c:v>0.94597356430680901</c:v>
                      </c:pt>
                      <c:pt idx="554">
                        <c:v>0.94920933361048365</c:v>
                      </c:pt>
                      <c:pt idx="555">
                        <c:v>0.95111055213679008</c:v>
                      </c:pt>
                      <c:pt idx="556">
                        <c:v>0.94991118187602708</c:v>
                      </c:pt>
                      <c:pt idx="557">
                        <c:v>0.94884003311013854</c:v>
                      </c:pt>
                      <c:pt idx="558">
                        <c:v>0.94495472295643812</c:v>
                      </c:pt>
                      <c:pt idx="559">
                        <c:v>0.93940312377758461</c:v>
                      </c:pt>
                      <c:pt idx="560">
                        <c:v>0.93320487746457625</c:v>
                      </c:pt>
                      <c:pt idx="561">
                        <c:v>0.92772230850590121</c:v>
                      </c:pt>
                      <c:pt idx="562">
                        <c:v>0.92348958099160972</c:v>
                      </c:pt>
                      <c:pt idx="563">
                        <c:v>0.92045804944606358</c:v>
                      </c:pt>
                      <c:pt idx="564">
                        <c:v>0.91965725232666296</c:v>
                      </c:pt>
                      <c:pt idx="565">
                        <c:v>0.92050043908178103</c:v>
                      </c:pt>
                      <c:pt idx="566">
                        <c:v>0.92395963792945257</c:v>
                      </c:pt>
                      <c:pt idx="567">
                        <c:v>0.92790176326302765</c:v>
                      </c:pt>
                      <c:pt idx="568">
                        <c:v>0.93200662614064622</c:v>
                      </c:pt>
                      <c:pt idx="569">
                        <c:v>0.93717781636189779</c:v>
                      </c:pt>
                      <c:pt idx="570">
                        <c:v>0.9410051494116628</c:v>
                      </c:pt>
                      <c:pt idx="571">
                        <c:v>0.94556850871105091</c:v>
                      </c:pt>
                      <c:pt idx="572">
                        <c:v>0.94798616663829804</c:v>
                      </c:pt>
                      <c:pt idx="573">
                        <c:v>0.94851018793315645</c:v>
                      </c:pt>
                      <c:pt idx="574">
                        <c:v>0.94808221553164163</c:v>
                      </c:pt>
                      <c:pt idx="575">
                        <c:v>0.94637879341726661</c:v>
                      </c:pt>
                      <c:pt idx="576">
                        <c:v>0.94158384804523299</c:v>
                      </c:pt>
                      <c:pt idx="577">
                        <c:v>0.93543582854983742</c:v>
                      </c:pt>
                      <c:pt idx="578">
                        <c:v>0.93091065248772187</c:v>
                      </c:pt>
                      <c:pt idx="579">
                        <c:v>0.92506659826168691</c:v>
                      </c:pt>
                      <c:pt idx="580">
                        <c:v>0.92164145313165557</c:v>
                      </c:pt>
                      <c:pt idx="581">
                        <c:v>0.92035844148580315</c:v>
                      </c:pt>
                      <c:pt idx="582">
                        <c:v>0.92039023008918353</c:v>
                      </c:pt>
                      <c:pt idx="583">
                        <c:v>0.9224545980958162</c:v>
                      </c:pt>
                      <c:pt idx="584">
                        <c:v>0.92533289215251802</c:v>
                      </c:pt>
                      <c:pt idx="585">
                        <c:v>0.93033422925642961</c:v>
                      </c:pt>
                      <c:pt idx="586">
                        <c:v>0.93535182941831285</c:v>
                      </c:pt>
                      <c:pt idx="587">
                        <c:v>0.94006308745977873</c:v>
                      </c:pt>
                      <c:pt idx="588">
                        <c:v>0.94432828915377587</c:v>
                      </c:pt>
                      <c:pt idx="589">
                        <c:v>0.9459103990615626</c:v>
                      </c:pt>
                      <c:pt idx="590">
                        <c:v>0.94708291024072955</c:v>
                      </c:pt>
                      <c:pt idx="591">
                        <c:v>0.94572528384684773</c:v>
                      </c:pt>
                      <c:pt idx="592">
                        <c:v>0.94342634571849904</c:v>
                      </c:pt>
                      <c:pt idx="593">
                        <c:v>0.93938798251020506</c:v>
                      </c:pt>
                      <c:pt idx="594">
                        <c:v>0.93400026618139098</c:v>
                      </c:pt>
                      <c:pt idx="595">
                        <c:v>0.92750017451001654</c:v>
                      </c:pt>
                      <c:pt idx="596">
                        <c:v>0.92278600632593377</c:v>
                      </c:pt>
                      <c:pt idx="597">
                        <c:v>0.9192444151458159</c:v>
                      </c:pt>
                      <c:pt idx="598">
                        <c:v>0.9187386777183183</c:v>
                      </c:pt>
                      <c:pt idx="599">
                        <c:v>0.91999401063206598</c:v>
                      </c:pt>
                      <c:pt idx="600">
                        <c:v>0.9233768879609453</c:v>
                      </c:pt>
                      <c:pt idx="601">
                        <c:v>0.92713078097127122</c:v>
                      </c:pt>
                      <c:pt idx="602">
                        <c:v>0.93257334885847176</c:v>
                      </c:pt>
                      <c:pt idx="603">
                        <c:v>0.93687359738372999</c:v>
                      </c:pt>
                      <c:pt idx="604">
                        <c:v>0.94127386408087144</c:v>
                      </c:pt>
                      <c:pt idx="605">
                        <c:v>0.94510486775094815</c:v>
                      </c:pt>
                      <c:pt idx="606">
                        <c:v>0.94547706855063829</c:v>
                      </c:pt>
                      <c:pt idx="607">
                        <c:v>0.94476326855209591</c:v>
                      </c:pt>
                      <c:pt idx="608">
                        <c:v>0.94305712368245354</c:v>
                      </c:pt>
                      <c:pt idx="609">
                        <c:v>0.93805650622008763</c:v>
                      </c:pt>
                      <c:pt idx="610">
                        <c:v>0.93185427085073824</c:v>
                      </c:pt>
                      <c:pt idx="611">
                        <c:v>0.92658443384849254</c:v>
                      </c:pt>
                      <c:pt idx="612">
                        <c:v>0.92260329219328063</c:v>
                      </c:pt>
                      <c:pt idx="613">
                        <c:v>0.91810002665379631</c:v>
                      </c:pt>
                      <c:pt idx="614">
                        <c:v>0.91827127690144517</c:v>
                      </c:pt>
                      <c:pt idx="615">
                        <c:v>0.91915975350520296</c:v>
                      </c:pt>
                      <c:pt idx="616">
                        <c:v>0.92217851549176744</c:v>
                      </c:pt>
                      <c:pt idx="617">
                        <c:v>0.92596378181047378</c:v>
                      </c:pt>
                      <c:pt idx="618">
                        <c:v>0.93113360328463979</c:v>
                      </c:pt>
                      <c:pt idx="619">
                        <c:v>0.93620940572942846</c:v>
                      </c:pt>
                      <c:pt idx="620">
                        <c:v>0.94084265761052666</c:v>
                      </c:pt>
                      <c:pt idx="621">
                        <c:v>0.9432373728558372</c:v>
                      </c:pt>
                      <c:pt idx="622">
                        <c:v>0.94341548418382315</c:v>
                      </c:pt>
                      <c:pt idx="623">
                        <c:v>0.94183537855976973</c:v>
                      </c:pt>
                      <c:pt idx="624">
                        <c:v>0.93790748116882483</c:v>
                      </c:pt>
                      <c:pt idx="625">
                        <c:v>0.93243163588042921</c:v>
                      </c:pt>
                      <c:pt idx="626">
                        <c:v>0.92776289642533949</c:v>
                      </c:pt>
                      <c:pt idx="627">
                        <c:v>0.92279663035360138</c:v>
                      </c:pt>
                      <c:pt idx="628">
                        <c:v>0.91782736070811077</c:v>
                      </c:pt>
                      <c:pt idx="629">
                        <c:v>0.91742801962059839</c:v>
                      </c:pt>
                      <c:pt idx="630">
                        <c:v>0.91622470948299994</c:v>
                      </c:pt>
                      <c:pt idx="631">
                        <c:v>0.91999824737081048</c:v>
                      </c:pt>
                      <c:pt idx="632">
                        <c:v>0.92439800599924893</c:v>
                      </c:pt>
                      <c:pt idx="633">
                        <c:v>0.92796158922906802</c:v>
                      </c:pt>
                      <c:pt idx="634">
                        <c:v>0.9338776891654047</c:v>
                      </c:pt>
                      <c:pt idx="635">
                        <c:v>0.93872200829567198</c:v>
                      </c:pt>
                      <c:pt idx="636">
                        <c:v>0.94098348221682193</c:v>
                      </c:pt>
                      <c:pt idx="637">
                        <c:v>0.94159902470606827</c:v>
                      </c:pt>
                      <c:pt idx="638">
                        <c:v>0.94116550216041173</c:v>
                      </c:pt>
                      <c:pt idx="639">
                        <c:v>0.93598954996270767</c:v>
                      </c:pt>
                      <c:pt idx="640">
                        <c:v>0.93127940767516704</c:v>
                      </c:pt>
                      <c:pt idx="641">
                        <c:v>0.92575912183270148</c:v>
                      </c:pt>
                      <c:pt idx="642">
                        <c:v>0.91928674889032169</c:v>
                      </c:pt>
                      <c:pt idx="643">
                        <c:v>0.91721468636379844</c:v>
                      </c:pt>
                      <c:pt idx="644">
                        <c:v>0.91451113969022091</c:v>
                      </c:pt>
                      <c:pt idx="645">
                        <c:v>0.91564051296363402</c:v>
                      </c:pt>
                      <c:pt idx="646">
                        <c:v>0.91835374211649867</c:v>
                      </c:pt>
                      <c:pt idx="647">
                        <c:v>0.92282000364501859</c:v>
                      </c:pt>
                      <c:pt idx="648">
                        <c:v>0.92904981246773743</c:v>
                      </c:pt>
                      <c:pt idx="649">
                        <c:v>0.93138448675691188</c:v>
                      </c:pt>
                      <c:pt idx="650">
                        <c:v>0.93513863472799919</c:v>
                      </c:pt>
                      <c:pt idx="651">
                        <c:v>0.93743248689495862</c:v>
                      </c:pt>
                      <c:pt idx="652">
                        <c:v>0.93727708647589048</c:v>
                      </c:pt>
                      <c:pt idx="653">
                        <c:v>0.93484368788116112</c:v>
                      </c:pt>
                      <c:pt idx="654">
                        <c:v>0.93062346766208459</c:v>
                      </c:pt>
                      <c:pt idx="655">
                        <c:v>0.92486426615899819</c:v>
                      </c:pt>
                      <c:pt idx="656">
                        <c:v>0.91962972408063648</c:v>
                      </c:pt>
                      <c:pt idx="657">
                        <c:v>0.91531167095720467</c:v>
                      </c:pt>
                      <c:pt idx="658">
                        <c:v>0.91441849183597501</c:v>
                      </c:pt>
                      <c:pt idx="659">
                        <c:v>0.91378705203624633</c:v>
                      </c:pt>
                      <c:pt idx="660">
                        <c:v>0.9155477506941494</c:v>
                      </c:pt>
                      <c:pt idx="661">
                        <c:v>0.91992622546556968</c:v>
                      </c:pt>
                      <c:pt idx="662">
                        <c:v>0.92518801876944601</c:v>
                      </c:pt>
                      <c:pt idx="663">
                        <c:v>0.93053561538036367</c:v>
                      </c:pt>
                      <c:pt idx="664">
                        <c:v>0.93322636554836158</c:v>
                      </c:pt>
                      <c:pt idx="665">
                        <c:v>0.93607791715282063</c:v>
                      </c:pt>
                      <c:pt idx="666">
                        <c:v>0.93568356221633253</c:v>
                      </c:pt>
                      <c:pt idx="667">
                        <c:v>0.93217403108928365</c:v>
                      </c:pt>
                      <c:pt idx="668">
                        <c:v>0.92797227284317885</c:v>
                      </c:pt>
                      <c:pt idx="669">
                        <c:v>0.92460662303265229</c:v>
                      </c:pt>
                      <c:pt idx="670">
                        <c:v>0.91748717029766291</c:v>
                      </c:pt>
                      <c:pt idx="671">
                        <c:v>0.91454272633146405</c:v>
                      </c:pt>
                      <c:pt idx="672">
                        <c:v>0.91064477481664807</c:v>
                      </c:pt>
                      <c:pt idx="673">
                        <c:v>0.91242252883044328</c:v>
                      </c:pt>
                      <c:pt idx="674">
                        <c:v>0.91616142110819154</c:v>
                      </c:pt>
                      <c:pt idx="675">
                        <c:v>0.92005332675001783</c:v>
                      </c:pt>
                      <c:pt idx="676">
                        <c:v>0.92504742805928963</c:v>
                      </c:pt>
                      <c:pt idx="677">
                        <c:v>0.93051204666704301</c:v>
                      </c:pt>
                      <c:pt idx="678">
                        <c:v>0.93206457060505121</c:v>
                      </c:pt>
                      <c:pt idx="679">
                        <c:v>0.93410350141058396</c:v>
                      </c:pt>
                      <c:pt idx="680">
                        <c:v>0.93074776066554332</c:v>
                      </c:pt>
                      <c:pt idx="681">
                        <c:v>0.92675086487506042</c:v>
                      </c:pt>
                      <c:pt idx="682">
                        <c:v>0.92301551253809688</c:v>
                      </c:pt>
                      <c:pt idx="683">
                        <c:v>0.91692117022151221</c:v>
                      </c:pt>
                      <c:pt idx="684">
                        <c:v>0.91317286938002318</c:v>
                      </c:pt>
                      <c:pt idx="685">
                        <c:v>0.90821359804457702</c:v>
                      </c:pt>
                      <c:pt idx="686">
                        <c:v>0.91113346893814962</c:v>
                      </c:pt>
                      <c:pt idx="687">
                        <c:v>0.91197724025381832</c:v>
                      </c:pt>
                      <c:pt idx="688">
                        <c:v>0.91642937181760775</c:v>
                      </c:pt>
                      <c:pt idx="689">
                        <c:v>0.92220824349396346</c:v>
                      </c:pt>
                      <c:pt idx="690">
                        <c:v>0.9266996521447004</c:v>
                      </c:pt>
                      <c:pt idx="691">
                        <c:v>0.92907120487651396</c:v>
                      </c:pt>
                      <c:pt idx="692">
                        <c:v>0.92970464330676117</c:v>
                      </c:pt>
                      <c:pt idx="693">
                        <c:v>0.92821375532653982</c:v>
                      </c:pt>
                      <c:pt idx="694">
                        <c:v>0.92294750474731468</c:v>
                      </c:pt>
                      <c:pt idx="695">
                        <c:v>0.91762449907255728</c:v>
                      </c:pt>
                      <c:pt idx="696">
                        <c:v>0.91122998031704161</c:v>
                      </c:pt>
                      <c:pt idx="697">
                        <c:v>0.90827215462677713</c:v>
                      </c:pt>
                      <c:pt idx="698">
                        <c:v>0.90801913363109865</c:v>
                      </c:pt>
                      <c:pt idx="699">
                        <c:v>0.90745479541649998</c:v>
                      </c:pt>
                      <c:pt idx="700">
                        <c:v>0.91150068632882209</c:v>
                      </c:pt>
                      <c:pt idx="701">
                        <c:v>0.91847216665910192</c:v>
                      </c:pt>
                      <c:pt idx="702">
                        <c:v>0.92131469875617622</c:v>
                      </c:pt>
                      <c:pt idx="703">
                        <c:v>0.92478547510449804</c:v>
                      </c:pt>
                      <c:pt idx="704">
                        <c:v>0.92702404723970055</c:v>
                      </c:pt>
                      <c:pt idx="705">
                        <c:v>0.92629218503431299</c:v>
                      </c:pt>
                      <c:pt idx="706">
                        <c:v>0.9233705095214032</c:v>
                      </c:pt>
                      <c:pt idx="707">
                        <c:v>0.91803449488616473</c:v>
                      </c:pt>
                      <c:pt idx="708">
                        <c:v>0.91247715465892332</c:v>
                      </c:pt>
                      <c:pt idx="709">
                        <c:v>0.90824496717268111</c:v>
                      </c:pt>
                      <c:pt idx="710">
                        <c:v>0.90518635776991752</c:v>
                      </c:pt>
                      <c:pt idx="711">
                        <c:v>0.9068302523582048</c:v>
                      </c:pt>
                      <c:pt idx="712">
                        <c:v>0.90892489773033447</c:v>
                      </c:pt>
                      <c:pt idx="713">
                        <c:v>0.91351987390296285</c:v>
                      </c:pt>
                      <c:pt idx="714">
                        <c:v>0.91828819223926872</c:v>
                      </c:pt>
                      <c:pt idx="715">
                        <c:v>0.92196832339416235</c:v>
                      </c:pt>
                      <c:pt idx="716">
                        <c:v>0.92374691285238952</c:v>
                      </c:pt>
                      <c:pt idx="717">
                        <c:v>0.92093080436523522</c:v>
                      </c:pt>
                      <c:pt idx="718">
                        <c:v>0.91929309912014701</c:v>
                      </c:pt>
                      <c:pt idx="719">
                        <c:v>0.9133705406457503</c:v>
                      </c:pt>
                      <c:pt idx="720">
                        <c:v>0.90828888577226496</c:v>
                      </c:pt>
                      <c:pt idx="721">
                        <c:v>0.90335197834062175</c:v>
                      </c:pt>
                      <c:pt idx="722">
                        <c:v>0.90348303066814517</c:v>
                      </c:pt>
                      <c:pt idx="723">
                        <c:v>0.90157113760595697</c:v>
                      </c:pt>
                      <c:pt idx="724">
                        <c:v>0.90498003869387433</c:v>
                      </c:pt>
                      <c:pt idx="725">
                        <c:v>0.90994679569356507</c:v>
                      </c:pt>
                      <c:pt idx="726">
                        <c:v>0.91256750455231606</c:v>
                      </c:pt>
                      <c:pt idx="727">
                        <c:v>0.91804506420972054</c:v>
                      </c:pt>
                      <c:pt idx="728">
                        <c:v>0.91848274102156924</c:v>
                      </c:pt>
                      <c:pt idx="729">
                        <c:v>0.91683883364681129</c:v>
                      </c:pt>
                      <c:pt idx="730">
                        <c:v>0.91353880521431574</c:v>
                      </c:pt>
                      <c:pt idx="731">
                        <c:v>0.90695554424211933</c:v>
                      </c:pt>
                      <c:pt idx="732">
                        <c:v>0.90365987743122733</c:v>
                      </c:pt>
                      <c:pt idx="733">
                        <c:v>0.89881642472927192</c:v>
                      </c:pt>
                      <c:pt idx="734">
                        <c:v>0.8986839800051406</c:v>
                      </c:pt>
                      <c:pt idx="735">
                        <c:v>0.90053790987143301</c:v>
                      </c:pt>
                      <c:pt idx="736">
                        <c:v>0.90430930585414004</c:v>
                      </c:pt>
                      <c:pt idx="737">
                        <c:v>0.91009766475397524</c:v>
                      </c:pt>
                      <c:pt idx="738">
                        <c:v>0.91412797535365276</c:v>
                      </c:pt>
                      <c:pt idx="739">
                        <c:v>0.91430901101823803</c:v>
                      </c:pt>
                      <c:pt idx="740">
                        <c:v>0.91254649215090777</c:v>
                      </c:pt>
                      <c:pt idx="741">
                        <c:v>0.90858800699547271</c:v>
                      </c:pt>
                      <c:pt idx="742">
                        <c:v>0.90332493816294113</c:v>
                      </c:pt>
                      <c:pt idx="743">
                        <c:v>0.89815232816869428</c:v>
                      </c:pt>
                      <c:pt idx="744">
                        <c:v>0.89387131362905992</c:v>
                      </c:pt>
                      <c:pt idx="745">
                        <c:v>0.89441072858869508</c:v>
                      </c:pt>
                      <c:pt idx="746">
                        <c:v>0.89613615608205699</c:v>
                      </c:pt>
                      <c:pt idx="747">
                        <c:v>0.9018265149121627</c:v>
                      </c:pt>
                      <c:pt idx="748">
                        <c:v>0.90554700806735489</c:v>
                      </c:pt>
                      <c:pt idx="749">
                        <c:v>0.90934775720124572</c:v>
                      </c:pt>
                      <c:pt idx="750">
                        <c:v>0.91083350970950483</c:v>
                      </c:pt>
                      <c:pt idx="751">
                        <c:v>0.90949643274581238</c:v>
                      </c:pt>
                      <c:pt idx="752">
                        <c:v>0.90322094502254513</c:v>
                      </c:pt>
                      <c:pt idx="753">
                        <c:v>0.89815646432254226</c:v>
                      </c:pt>
                      <c:pt idx="754">
                        <c:v>0.89395982124536666</c:v>
                      </c:pt>
                      <c:pt idx="755">
                        <c:v>0.89178055816310842</c:v>
                      </c:pt>
                      <c:pt idx="756">
                        <c:v>0.89108472696313412</c:v>
                      </c:pt>
                      <c:pt idx="757">
                        <c:v>0.89496695481201671</c:v>
                      </c:pt>
                      <c:pt idx="758">
                        <c:v>0.90044253092505988</c:v>
                      </c:pt>
                      <c:pt idx="759">
                        <c:v>0.90489252359671757</c:v>
                      </c:pt>
                      <c:pt idx="760">
                        <c:v>0.90684278076767333</c:v>
                      </c:pt>
                      <c:pt idx="761">
                        <c:v>0.9059578657559676</c:v>
                      </c:pt>
                      <c:pt idx="762">
                        <c:v>0.9032791797061327</c:v>
                      </c:pt>
                      <c:pt idx="763">
                        <c:v>0.89727176137278819</c:v>
                      </c:pt>
                      <c:pt idx="764">
                        <c:v>0.89244816313107611</c:v>
                      </c:pt>
                      <c:pt idx="765">
                        <c:v>0.88797757860422144</c:v>
                      </c:pt>
                      <c:pt idx="766">
                        <c:v>0.88800211467042311</c:v>
                      </c:pt>
                      <c:pt idx="767">
                        <c:v>0.89100881365579265</c:v>
                      </c:pt>
                      <c:pt idx="768">
                        <c:v>0.89494634767357739</c:v>
                      </c:pt>
                      <c:pt idx="769">
                        <c:v>0.89949965270214216</c:v>
                      </c:pt>
                      <c:pt idx="770">
                        <c:v>0.90233956426935558</c:v>
                      </c:pt>
                      <c:pt idx="771">
                        <c:v>0.90192827073463555</c:v>
                      </c:pt>
                      <c:pt idx="772">
                        <c:v>0.89878952031503501</c:v>
                      </c:pt>
                      <c:pt idx="773">
                        <c:v>0.89393100385003688</c:v>
                      </c:pt>
                      <c:pt idx="774">
                        <c:v>0.88864233658475122</c:v>
                      </c:pt>
                      <c:pt idx="775">
                        <c:v>0.88628826700567231</c:v>
                      </c:pt>
                      <c:pt idx="776">
                        <c:v>0.88512580015953946</c:v>
                      </c:pt>
                      <c:pt idx="777">
                        <c:v>0.88904143022184312</c:v>
                      </c:pt>
                      <c:pt idx="778">
                        <c:v>0.89329725612362343</c:v>
                      </c:pt>
                      <c:pt idx="779">
                        <c:v>0.89653448652688938</c:v>
                      </c:pt>
                      <c:pt idx="780">
                        <c:v>0.89925321670187131</c:v>
                      </c:pt>
                      <c:pt idx="781">
                        <c:v>0.89822885009831255</c:v>
                      </c:pt>
                      <c:pt idx="782">
                        <c:v>0.89459609890838332</c:v>
                      </c:pt>
                      <c:pt idx="783">
                        <c:v>0.8900307264239552</c:v>
                      </c:pt>
                      <c:pt idx="784">
                        <c:v>0.88643113130948481</c:v>
                      </c:pt>
                      <c:pt idx="785">
                        <c:v>0.88275868692708503</c:v>
                      </c:pt>
                      <c:pt idx="786">
                        <c:v>0.88383053154253322</c:v>
                      </c:pt>
                      <c:pt idx="787">
                        <c:v>0.88663526312101815</c:v>
                      </c:pt>
                      <c:pt idx="788">
                        <c:v>0.89124272944705096</c:v>
                      </c:pt>
                      <c:pt idx="789">
                        <c:v>0.89438601544839336</c:v>
                      </c:pt>
                      <c:pt idx="790">
                        <c:v>0.89418833490663008</c:v>
                      </c:pt>
                      <c:pt idx="791">
                        <c:v>0.89137202504487201</c:v>
                      </c:pt>
                      <c:pt idx="792">
                        <c:v>0.88675572293846516</c:v>
                      </c:pt>
                      <c:pt idx="793">
                        <c:v>0.88237663575062641</c:v>
                      </c:pt>
                      <c:pt idx="794">
                        <c:v>0.87877157366349079</c:v>
                      </c:pt>
                      <c:pt idx="795">
                        <c:v>0.87983655122959115</c:v>
                      </c:pt>
                      <c:pt idx="796">
                        <c:v>0.88372471293737798</c:v>
                      </c:pt>
                      <c:pt idx="797">
                        <c:v>0.88771385870531228</c:v>
                      </c:pt>
                      <c:pt idx="798">
                        <c:v>0.89029513461235621</c:v>
                      </c:pt>
                      <c:pt idx="799">
                        <c:v>0.89100265880621454</c:v>
                      </c:pt>
                      <c:pt idx="800">
                        <c:v>0.88856253935844121</c:v>
                      </c:pt>
                      <c:pt idx="801">
                        <c:v>0.88487515212606482</c:v>
                      </c:pt>
                      <c:pt idx="802">
                        <c:v>0.88041614903138066</c:v>
                      </c:pt>
                      <c:pt idx="803">
                        <c:v>0.87803736952802014</c:v>
                      </c:pt>
                      <c:pt idx="804">
                        <c:v>0.87831843855538794</c:v>
                      </c:pt>
                      <c:pt idx="805">
                        <c:v>0.8821267662196568</c:v>
                      </c:pt>
                      <c:pt idx="806">
                        <c:v>0.88665976209715991</c:v>
                      </c:pt>
                      <c:pt idx="807">
                        <c:v>0.888961597158207</c:v>
                      </c:pt>
                      <c:pt idx="808">
                        <c:v>0.88933830834307381</c:v>
                      </c:pt>
                      <c:pt idx="809">
                        <c:v>0.88575375066492323</c:v>
                      </c:pt>
                      <c:pt idx="810">
                        <c:v>0.8815541616564968</c:v>
                      </c:pt>
                      <c:pt idx="811">
                        <c:v>0.87874931603578532</c:v>
                      </c:pt>
                      <c:pt idx="812">
                        <c:v>0.87804545658829491</c:v>
                      </c:pt>
                      <c:pt idx="813">
                        <c:v>0.8795630974320483</c:v>
                      </c:pt>
                      <c:pt idx="814">
                        <c:v>0.88302093475547572</c:v>
                      </c:pt>
                      <c:pt idx="815">
                        <c:v>0.88611073917669048</c:v>
                      </c:pt>
                      <c:pt idx="816">
                        <c:v>0.88772407894763417</c:v>
                      </c:pt>
                      <c:pt idx="817">
                        <c:v>0.88638010570041104</c:v>
                      </c:pt>
                      <c:pt idx="818">
                        <c:v>0.88189118173807435</c:v>
                      </c:pt>
                      <c:pt idx="819">
                        <c:v>0.87715834607242882</c:v>
                      </c:pt>
                      <c:pt idx="820">
                        <c:v>0.87529006696309353</c:v>
                      </c:pt>
                      <c:pt idx="821">
                        <c:v>0.87662126192724277</c:v>
                      </c:pt>
                      <c:pt idx="822">
                        <c:v>0.87985883639561258</c:v>
                      </c:pt>
                      <c:pt idx="823">
                        <c:v>0.8822039541303075</c:v>
                      </c:pt>
                      <c:pt idx="824">
                        <c:v>0.88379593560453507</c:v>
                      </c:pt>
                      <c:pt idx="825">
                        <c:v>0.88222629925970131</c:v>
                      </c:pt>
                      <c:pt idx="826">
                        <c:v>0.8782638353732648</c:v>
                      </c:pt>
                      <c:pt idx="827">
                        <c:v>0.87414605107662691</c:v>
                      </c:pt>
                      <c:pt idx="828">
                        <c:v>0.87252725131697129</c:v>
                      </c:pt>
                      <c:pt idx="829">
                        <c:v>0.87278645961506907</c:v>
                      </c:pt>
                      <c:pt idx="830">
                        <c:v>0.8738160149060562</c:v>
                      </c:pt>
                      <c:pt idx="831">
                        <c:v>0.87517116467811007</c:v>
                      </c:pt>
                      <c:pt idx="832">
                        <c:v>0.87487901582014738</c:v>
                      </c:pt>
                      <c:pt idx="833">
                        <c:v>0.87198095584625956</c:v>
                      </c:pt>
                      <c:pt idx="834">
                        <c:v>0.86789862435782439</c:v>
                      </c:pt>
                      <c:pt idx="835">
                        <c:v>0.86266464598722503</c:v>
                      </c:pt>
                      <c:pt idx="836">
                        <c:v>0.8603397719254734</c:v>
                      </c:pt>
                      <c:pt idx="837">
                        <c:v>0.86117616255148921</c:v>
                      </c:pt>
                      <c:pt idx="838">
                        <c:v>0.86083516588107212</c:v>
                      </c:pt>
                      <c:pt idx="839">
                        <c:v>0.85916781559560196</c:v>
                      </c:pt>
                      <c:pt idx="840">
                        <c:v>0.85581520856648885</c:v>
                      </c:pt>
                      <c:pt idx="841">
                        <c:v>0.85014890543011168</c:v>
                      </c:pt>
                      <c:pt idx="842">
                        <c:v>0.84426541706975078</c:v>
                      </c:pt>
                      <c:pt idx="843">
                        <c:v>0.83834735795856463</c:v>
                      </c:pt>
                      <c:pt idx="844">
                        <c:v>0.8339077307755326</c:v>
                      </c:pt>
                      <c:pt idx="845">
                        <c:v>0.83148994160600531</c:v>
                      </c:pt>
                      <c:pt idx="846">
                        <c:v>0.82758764787909156</c:v>
                      </c:pt>
                      <c:pt idx="847">
                        <c:v>0.82115662297154657</c:v>
                      </c:pt>
                      <c:pt idx="848">
                        <c:v>0.81312628456824321</c:v>
                      </c:pt>
                      <c:pt idx="849">
                        <c:v>0.80394437332502289</c:v>
                      </c:pt>
                      <c:pt idx="850">
                        <c:v>0.79477097808802943</c:v>
                      </c:pt>
                      <c:pt idx="851">
                        <c:v>0.78836983729971932</c:v>
                      </c:pt>
                      <c:pt idx="852">
                        <c:v>0.78132910076645168</c:v>
                      </c:pt>
                      <c:pt idx="853">
                        <c:v>0.77364549330964372</c:v>
                      </c:pt>
                      <c:pt idx="854">
                        <c:v>0.7634260938121924</c:v>
                      </c:pt>
                      <c:pt idx="855">
                        <c:v>0.75075113941456517</c:v>
                      </c:pt>
                      <c:pt idx="856">
                        <c:v>0.73706535820183172</c:v>
                      </c:pt>
                      <c:pt idx="857">
                        <c:v>0.72490984842966499</c:v>
                      </c:pt>
                      <c:pt idx="858">
                        <c:v>0.71401116023779354</c:v>
                      </c:pt>
                      <c:pt idx="859">
                        <c:v>0.70139069497457374</c:v>
                      </c:pt>
                      <c:pt idx="860">
                        <c:v>0.68747514296031564</c:v>
                      </c:pt>
                      <c:pt idx="861">
                        <c:v>0.67237258900708163</c:v>
                      </c:pt>
                      <c:pt idx="862">
                        <c:v>0.6549678762842287</c:v>
                      </c:pt>
                      <c:pt idx="863">
                        <c:v>0.63759220665313421</c:v>
                      </c:pt>
                      <c:pt idx="864">
                        <c:v>0.62102202068020307</c:v>
                      </c:pt>
                      <c:pt idx="865">
                        <c:v>0.60425603971341291</c:v>
                      </c:pt>
                      <c:pt idx="866">
                        <c:v>0.58634064442906508</c:v>
                      </c:pt>
                      <c:pt idx="867">
                        <c:v>0.56668536909361122</c:v>
                      </c:pt>
                      <c:pt idx="868">
                        <c:v>0.54571764964744274</c:v>
                      </c:pt>
                      <c:pt idx="869">
                        <c:v>0.52382352649169373</c:v>
                      </c:pt>
                      <c:pt idx="870">
                        <c:v>0.50226856703697387</c:v>
                      </c:pt>
                      <c:pt idx="871">
                        <c:v>0.48038119701991383</c:v>
                      </c:pt>
                      <c:pt idx="872">
                        <c:v>0.45870555548405673</c:v>
                      </c:pt>
                      <c:pt idx="873">
                        <c:v>0.4361410853531838</c:v>
                      </c:pt>
                      <c:pt idx="874">
                        <c:v>0.41280885062872918</c:v>
                      </c:pt>
                      <c:pt idx="875">
                        <c:v>0.38994378242988953</c:v>
                      </c:pt>
                      <c:pt idx="876">
                        <c:v>0.36739056589188501</c:v>
                      </c:pt>
                      <c:pt idx="877">
                        <c:v>0.34540212092192507</c:v>
                      </c:pt>
                      <c:pt idx="878">
                        <c:v>0.32397313614670381</c:v>
                      </c:pt>
                      <c:pt idx="879">
                        <c:v>0.30277917409486227</c:v>
                      </c:pt>
                      <c:pt idx="880">
                        <c:v>0.28125613213339451</c:v>
                      </c:pt>
                      <c:pt idx="881">
                        <c:v>0.26040660766270213</c:v>
                      </c:pt>
                      <c:pt idx="882">
                        <c:v>0.24090177502425475</c:v>
                      </c:pt>
                      <c:pt idx="883">
                        <c:v>0.22226240022027338</c:v>
                      </c:pt>
                      <c:pt idx="884">
                        <c:v>0.20446501089755392</c:v>
                      </c:pt>
                      <c:pt idx="885">
                        <c:v>0.1873324443861156</c:v>
                      </c:pt>
                      <c:pt idx="886">
                        <c:v>0.17078274904465141</c:v>
                      </c:pt>
                      <c:pt idx="887">
                        <c:v>0.15536850970351446</c:v>
                      </c:pt>
                      <c:pt idx="888">
                        <c:v>0.14088053752548116</c:v>
                      </c:pt>
                      <c:pt idx="889">
                        <c:v>0.12732978331134159</c:v>
                      </c:pt>
                      <c:pt idx="890">
                        <c:v>0.11454839277617215</c:v>
                      </c:pt>
                      <c:pt idx="891">
                        <c:v>0.10264457479701687</c:v>
                      </c:pt>
                      <c:pt idx="892">
                        <c:v>9.1718089554842994E-2</c:v>
                      </c:pt>
                      <c:pt idx="893">
                        <c:v>8.1622144307107319E-2</c:v>
                      </c:pt>
                      <c:pt idx="894">
                        <c:v>7.2370404494071991E-2</c:v>
                      </c:pt>
                      <c:pt idx="895">
                        <c:v>6.3909585375933609E-2</c:v>
                      </c:pt>
                      <c:pt idx="896">
                        <c:v>5.6326660044869699E-2</c:v>
                      </c:pt>
                      <c:pt idx="897">
                        <c:v>4.9467048667358127E-2</c:v>
                      </c:pt>
                      <c:pt idx="898">
                        <c:v>4.320868009247885E-2</c:v>
                      </c:pt>
                      <c:pt idx="899">
                        <c:v>3.7775132817963165E-2</c:v>
                      </c:pt>
                      <c:pt idx="900">
                        <c:v>3.3078209997763883E-2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1-B27A-4203-9648-B24EE3B344F4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v>3</c:v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'SFT1'!$A$3:$A$903</c15:sqref>
                        </c15:formulaRef>
                      </c:ext>
                    </c:extLst>
                    <c:numCache>
                      <c:formatCode>General</c:formatCode>
                      <c:ptCount val="901"/>
                      <c:pt idx="0">
                        <c:v>800</c:v>
                      </c:pt>
                      <c:pt idx="1">
                        <c:v>799.5</c:v>
                      </c:pt>
                      <c:pt idx="2">
                        <c:v>799</c:v>
                      </c:pt>
                      <c:pt idx="3">
                        <c:v>798.5</c:v>
                      </c:pt>
                      <c:pt idx="4">
                        <c:v>798</c:v>
                      </c:pt>
                      <c:pt idx="5">
                        <c:v>797.5</c:v>
                      </c:pt>
                      <c:pt idx="6">
                        <c:v>797</c:v>
                      </c:pt>
                      <c:pt idx="7">
                        <c:v>796.5</c:v>
                      </c:pt>
                      <c:pt idx="8">
                        <c:v>796</c:v>
                      </c:pt>
                      <c:pt idx="9">
                        <c:v>795.5</c:v>
                      </c:pt>
                      <c:pt idx="10">
                        <c:v>795</c:v>
                      </c:pt>
                      <c:pt idx="11">
                        <c:v>794.5</c:v>
                      </c:pt>
                      <c:pt idx="12">
                        <c:v>794</c:v>
                      </c:pt>
                      <c:pt idx="13">
                        <c:v>793.5</c:v>
                      </c:pt>
                      <c:pt idx="14">
                        <c:v>793</c:v>
                      </c:pt>
                      <c:pt idx="15">
                        <c:v>792.5</c:v>
                      </c:pt>
                      <c:pt idx="16">
                        <c:v>792</c:v>
                      </c:pt>
                      <c:pt idx="17">
                        <c:v>791.5</c:v>
                      </c:pt>
                      <c:pt idx="18">
                        <c:v>791</c:v>
                      </c:pt>
                      <c:pt idx="19">
                        <c:v>790.5</c:v>
                      </c:pt>
                      <c:pt idx="20">
                        <c:v>790</c:v>
                      </c:pt>
                      <c:pt idx="21">
                        <c:v>789.5</c:v>
                      </c:pt>
                      <c:pt idx="22">
                        <c:v>789</c:v>
                      </c:pt>
                      <c:pt idx="23">
                        <c:v>788.5</c:v>
                      </c:pt>
                      <c:pt idx="24">
                        <c:v>788</c:v>
                      </c:pt>
                      <c:pt idx="25">
                        <c:v>787.5</c:v>
                      </c:pt>
                      <c:pt idx="26">
                        <c:v>787</c:v>
                      </c:pt>
                      <c:pt idx="27">
                        <c:v>786.5</c:v>
                      </c:pt>
                      <c:pt idx="28">
                        <c:v>786</c:v>
                      </c:pt>
                      <c:pt idx="29">
                        <c:v>785.5</c:v>
                      </c:pt>
                      <c:pt idx="30">
                        <c:v>785</c:v>
                      </c:pt>
                      <c:pt idx="31">
                        <c:v>784.5</c:v>
                      </c:pt>
                      <c:pt idx="32">
                        <c:v>784</c:v>
                      </c:pt>
                      <c:pt idx="33">
                        <c:v>783.5</c:v>
                      </c:pt>
                      <c:pt idx="34">
                        <c:v>783</c:v>
                      </c:pt>
                      <c:pt idx="35">
                        <c:v>782.5</c:v>
                      </c:pt>
                      <c:pt idx="36">
                        <c:v>782</c:v>
                      </c:pt>
                      <c:pt idx="37">
                        <c:v>781.5</c:v>
                      </c:pt>
                      <c:pt idx="38">
                        <c:v>781</c:v>
                      </c:pt>
                      <c:pt idx="39">
                        <c:v>780.5</c:v>
                      </c:pt>
                      <c:pt idx="40">
                        <c:v>780</c:v>
                      </c:pt>
                      <c:pt idx="41">
                        <c:v>779.5</c:v>
                      </c:pt>
                      <c:pt idx="42">
                        <c:v>779</c:v>
                      </c:pt>
                      <c:pt idx="43">
                        <c:v>778.5</c:v>
                      </c:pt>
                      <c:pt idx="44">
                        <c:v>778</c:v>
                      </c:pt>
                      <c:pt idx="45">
                        <c:v>777.5</c:v>
                      </c:pt>
                      <c:pt idx="46">
                        <c:v>777</c:v>
                      </c:pt>
                      <c:pt idx="47">
                        <c:v>776.5</c:v>
                      </c:pt>
                      <c:pt idx="48">
                        <c:v>776</c:v>
                      </c:pt>
                      <c:pt idx="49">
                        <c:v>775.5</c:v>
                      </c:pt>
                      <c:pt idx="50">
                        <c:v>775</c:v>
                      </c:pt>
                      <c:pt idx="51">
                        <c:v>774.5</c:v>
                      </c:pt>
                      <c:pt idx="52">
                        <c:v>774</c:v>
                      </c:pt>
                      <c:pt idx="53">
                        <c:v>773.5</c:v>
                      </c:pt>
                      <c:pt idx="54">
                        <c:v>773</c:v>
                      </c:pt>
                      <c:pt idx="55">
                        <c:v>772.5</c:v>
                      </c:pt>
                      <c:pt idx="56">
                        <c:v>772</c:v>
                      </c:pt>
                      <c:pt idx="57">
                        <c:v>771.5</c:v>
                      </c:pt>
                      <c:pt idx="58">
                        <c:v>771</c:v>
                      </c:pt>
                      <c:pt idx="59">
                        <c:v>770.5</c:v>
                      </c:pt>
                      <c:pt idx="60">
                        <c:v>770</c:v>
                      </c:pt>
                      <c:pt idx="61">
                        <c:v>769.5</c:v>
                      </c:pt>
                      <c:pt idx="62">
                        <c:v>769</c:v>
                      </c:pt>
                      <c:pt idx="63">
                        <c:v>768.5</c:v>
                      </c:pt>
                      <c:pt idx="64">
                        <c:v>768</c:v>
                      </c:pt>
                      <c:pt idx="65">
                        <c:v>767.5</c:v>
                      </c:pt>
                      <c:pt idx="66">
                        <c:v>767</c:v>
                      </c:pt>
                      <c:pt idx="67">
                        <c:v>766.5</c:v>
                      </c:pt>
                      <c:pt idx="68">
                        <c:v>766</c:v>
                      </c:pt>
                      <c:pt idx="69">
                        <c:v>765.5</c:v>
                      </c:pt>
                      <c:pt idx="70">
                        <c:v>765</c:v>
                      </c:pt>
                      <c:pt idx="71">
                        <c:v>764.5</c:v>
                      </c:pt>
                      <c:pt idx="72">
                        <c:v>764</c:v>
                      </c:pt>
                      <c:pt idx="73">
                        <c:v>763.5</c:v>
                      </c:pt>
                      <c:pt idx="74">
                        <c:v>763</c:v>
                      </c:pt>
                      <c:pt idx="75">
                        <c:v>762.5</c:v>
                      </c:pt>
                      <c:pt idx="76">
                        <c:v>762</c:v>
                      </c:pt>
                      <c:pt idx="77">
                        <c:v>761.5</c:v>
                      </c:pt>
                      <c:pt idx="78">
                        <c:v>761</c:v>
                      </c:pt>
                      <c:pt idx="79">
                        <c:v>760.5</c:v>
                      </c:pt>
                      <c:pt idx="80">
                        <c:v>760</c:v>
                      </c:pt>
                      <c:pt idx="81">
                        <c:v>759.5</c:v>
                      </c:pt>
                      <c:pt idx="82">
                        <c:v>759</c:v>
                      </c:pt>
                      <c:pt idx="83">
                        <c:v>758.5</c:v>
                      </c:pt>
                      <c:pt idx="84">
                        <c:v>758</c:v>
                      </c:pt>
                      <c:pt idx="85">
                        <c:v>757.5</c:v>
                      </c:pt>
                      <c:pt idx="86">
                        <c:v>757</c:v>
                      </c:pt>
                      <c:pt idx="87">
                        <c:v>756.5</c:v>
                      </c:pt>
                      <c:pt idx="88">
                        <c:v>756</c:v>
                      </c:pt>
                      <c:pt idx="89">
                        <c:v>755.5</c:v>
                      </c:pt>
                      <c:pt idx="90">
                        <c:v>755</c:v>
                      </c:pt>
                      <c:pt idx="91">
                        <c:v>754.5</c:v>
                      </c:pt>
                      <c:pt idx="92">
                        <c:v>754</c:v>
                      </c:pt>
                      <c:pt idx="93">
                        <c:v>753.5</c:v>
                      </c:pt>
                      <c:pt idx="94">
                        <c:v>753</c:v>
                      </c:pt>
                      <c:pt idx="95">
                        <c:v>752.5</c:v>
                      </c:pt>
                      <c:pt idx="96">
                        <c:v>752</c:v>
                      </c:pt>
                      <c:pt idx="97">
                        <c:v>751.5</c:v>
                      </c:pt>
                      <c:pt idx="98">
                        <c:v>751</c:v>
                      </c:pt>
                      <c:pt idx="99">
                        <c:v>750.5</c:v>
                      </c:pt>
                      <c:pt idx="100">
                        <c:v>750</c:v>
                      </c:pt>
                      <c:pt idx="101">
                        <c:v>749.5</c:v>
                      </c:pt>
                      <c:pt idx="102">
                        <c:v>749</c:v>
                      </c:pt>
                      <c:pt idx="103">
                        <c:v>748.5</c:v>
                      </c:pt>
                      <c:pt idx="104">
                        <c:v>748</c:v>
                      </c:pt>
                      <c:pt idx="105">
                        <c:v>747.5</c:v>
                      </c:pt>
                      <c:pt idx="106">
                        <c:v>747</c:v>
                      </c:pt>
                      <c:pt idx="107">
                        <c:v>746.5</c:v>
                      </c:pt>
                      <c:pt idx="108">
                        <c:v>746</c:v>
                      </c:pt>
                      <c:pt idx="109">
                        <c:v>745.5</c:v>
                      </c:pt>
                      <c:pt idx="110">
                        <c:v>745</c:v>
                      </c:pt>
                      <c:pt idx="111">
                        <c:v>744.5</c:v>
                      </c:pt>
                      <c:pt idx="112">
                        <c:v>744</c:v>
                      </c:pt>
                      <c:pt idx="113">
                        <c:v>743.5</c:v>
                      </c:pt>
                      <c:pt idx="114">
                        <c:v>743</c:v>
                      </c:pt>
                      <c:pt idx="115">
                        <c:v>742.5</c:v>
                      </c:pt>
                      <c:pt idx="116">
                        <c:v>742</c:v>
                      </c:pt>
                      <c:pt idx="117">
                        <c:v>741.5</c:v>
                      </c:pt>
                      <c:pt idx="118">
                        <c:v>741</c:v>
                      </c:pt>
                      <c:pt idx="119">
                        <c:v>740.5</c:v>
                      </c:pt>
                      <c:pt idx="120">
                        <c:v>740</c:v>
                      </c:pt>
                      <c:pt idx="121">
                        <c:v>739.5</c:v>
                      </c:pt>
                      <c:pt idx="122">
                        <c:v>739</c:v>
                      </c:pt>
                      <c:pt idx="123">
                        <c:v>738.5</c:v>
                      </c:pt>
                      <c:pt idx="124">
                        <c:v>738</c:v>
                      </c:pt>
                      <c:pt idx="125">
                        <c:v>737.5</c:v>
                      </c:pt>
                      <c:pt idx="126">
                        <c:v>737</c:v>
                      </c:pt>
                      <c:pt idx="127">
                        <c:v>736.5</c:v>
                      </c:pt>
                      <c:pt idx="128">
                        <c:v>736</c:v>
                      </c:pt>
                      <c:pt idx="129">
                        <c:v>735.5</c:v>
                      </c:pt>
                      <c:pt idx="130">
                        <c:v>735</c:v>
                      </c:pt>
                      <c:pt idx="131">
                        <c:v>734.5</c:v>
                      </c:pt>
                      <c:pt idx="132">
                        <c:v>734</c:v>
                      </c:pt>
                      <c:pt idx="133">
                        <c:v>733.5</c:v>
                      </c:pt>
                      <c:pt idx="134">
                        <c:v>733</c:v>
                      </c:pt>
                      <c:pt idx="135">
                        <c:v>732.5</c:v>
                      </c:pt>
                      <c:pt idx="136">
                        <c:v>732</c:v>
                      </c:pt>
                      <c:pt idx="137">
                        <c:v>731.5</c:v>
                      </c:pt>
                      <c:pt idx="138">
                        <c:v>731</c:v>
                      </c:pt>
                      <c:pt idx="139">
                        <c:v>730.5</c:v>
                      </c:pt>
                      <c:pt idx="140">
                        <c:v>730</c:v>
                      </c:pt>
                      <c:pt idx="141">
                        <c:v>729.5</c:v>
                      </c:pt>
                      <c:pt idx="142">
                        <c:v>729</c:v>
                      </c:pt>
                      <c:pt idx="143">
                        <c:v>728.5</c:v>
                      </c:pt>
                      <c:pt idx="144">
                        <c:v>728</c:v>
                      </c:pt>
                      <c:pt idx="145">
                        <c:v>727.5</c:v>
                      </c:pt>
                      <c:pt idx="146">
                        <c:v>727</c:v>
                      </c:pt>
                      <c:pt idx="147">
                        <c:v>726.5</c:v>
                      </c:pt>
                      <c:pt idx="148">
                        <c:v>726</c:v>
                      </c:pt>
                      <c:pt idx="149">
                        <c:v>725.5</c:v>
                      </c:pt>
                      <c:pt idx="150">
                        <c:v>725</c:v>
                      </c:pt>
                      <c:pt idx="151">
                        <c:v>724.5</c:v>
                      </c:pt>
                      <c:pt idx="152">
                        <c:v>724</c:v>
                      </c:pt>
                      <c:pt idx="153">
                        <c:v>723.5</c:v>
                      </c:pt>
                      <c:pt idx="154">
                        <c:v>723</c:v>
                      </c:pt>
                      <c:pt idx="155">
                        <c:v>722.5</c:v>
                      </c:pt>
                      <c:pt idx="156">
                        <c:v>722</c:v>
                      </c:pt>
                      <c:pt idx="157">
                        <c:v>721.5</c:v>
                      </c:pt>
                      <c:pt idx="158">
                        <c:v>721</c:v>
                      </c:pt>
                      <c:pt idx="159">
                        <c:v>720.5</c:v>
                      </c:pt>
                      <c:pt idx="160">
                        <c:v>720</c:v>
                      </c:pt>
                      <c:pt idx="161">
                        <c:v>719.5</c:v>
                      </c:pt>
                      <c:pt idx="162">
                        <c:v>719</c:v>
                      </c:pt>
                      <c:pt idx="163">
                        <c:v>718.5</c:v>
                      </c:pt>
                      <c:pt idx="164">
                        <c:v>718</c:v>
                      </c:pt>
                      <c:pt idx="165">
                        <c:v>717.5</c:v>
                      </c:pt>
                      <c:pt idx="166">
                        <c:v>717</c:v>
                      </c:pt>
                      <c:pt idx="167">
                        <c:v>716.5</c:v>
                      </c:pt>
                      <c:pt idx="168">
                        <c:v>716</c:v>
                      </c:pt>
                      <c:pt idx="169">
                        <c:v>715.5</c:v>
                      </c:pt>
                      <c:pt idx="170">
                        <c:v>715</c:v>
                      </c:pt>
                      <c:pt idx="171">
                        <c:v>714.5</c:v>
                      </c:pt>
                      <c:pt idx="172">
                        <c:v>714</c:v>
                      </c:pt>
                      <c:pt idx="173">
                        <c:v>713.5</c:v>
                      </c:pt>
                      <c:pt idx="174">
                        <c:v>713</c:v>
                      </c:pt>
                      <c:pt idx="175">
                        <c:v>712.5</c:v>
                      </c:pt>
                      <c:pt idx="176">
                        <c:v>712</c:v>
                      </c:pt>
                      <c:pt idx="177">
                        <c:v>711.5</c:v>
                      </c:pt>
                      <c:pt idx="178">
                        <c:v>711</c:v>
                      </c:pt>
                      <c:pt idx="179">
                        <c:v>710.5</c:v>
                      </c:pt>
                      <c:pt idx="180">
                        <c:v>710</c:v>
                      </c:pt>
                      <c:pt idx="181">
                        <c:v>709.5</c:v>
                      </c:pt>
                      <c:pt idx="182">
                        <c:v>709</c:v>
                      </c:pt>
                      <c:pt idx="183">
                        <c:v>708.5</c:v>
                      </c:pt>
                      <c:pt idx="184">
                        <c:v>708</c:v>
                      </c:pt>
                      <c:pt idx="185">
                        <c:v>707.5</c:v>
                      </c:pt>
                      <c:pt idx="186">
                        <c:v>707</c:v>
                      </c:pt>
                      <c:pt idx="187">
                        <c:v>706.5</c:v>
                      </c:pt>
                      <c:pt idx="188">
                        <c:v>706</c:v>
                      </c:pt>
                      <c:pt idx="189">
                        <c:v>705.5</c:v>
                      </c:pt>
                      <c:pt idx="190">
                        <c:v>705</c:v>
                      </c:pt>
                      <c:pt idx="191">
                        <c:v>704.5</c:v>
                      </c:pt>
                      <c:pt idx="192">
                        <c:v>704</c:v>
                      </c:pt>
                      <c:pt idx="193">
                        <c:v>703.5</c:v>
                      </c:pt>
                      <c:pt idx="194">
                        <c:v>703</c:v>
                      </c:pt>
                      <c:pt idx="195">
                        <c:v>702.5</c:v>
                      </c:pt>
                      <c:pt idx="196">
                        <c:v>702</c:v>
                      </c:pt>
                      <c:pt idx="197">
                        <c:v>701.5</c:v>
                      </c:pt>
                      <c:pt idx="198">
                        <c:v>701</c:v>
                      </c:pt>
                      <c:pt idx="199">
                        <c:v>700.5</c:v>
                      </c:pt>
                      <c:pt idx="200">
                        <c:v>700</c:v>
                      </c:pt>
                      <c:pt idx="201">
                        <c:v>699.5</c:v>
                      </c:pt>
                      <c:pt idx="202">
                        <c:v>699</c:v>
                      </c:pt>
                      <c:pt idx="203">
                        <c:v>698.5</c:v>
                      </c:pt>
                      <c:pt idx="204">
                        <c:v>698</c:v>
                      </c:pt>
                      <c:pt idx="205">
                        <c:v>697.5</c:v>
                      </c:pt>
                      <c:pt idx="206">
                        <c:v>697</c:v>
                      </c:pt>
                      <c:pt idx="207">
                        <c:v>696.5</c:v>
                      </c:pt>
                      <c:pt idx="208">
                        <c:v>696</c:v>
                      </c:pt>
                      <c:pt idx="209">
                        <c:v>695.5</c:v>
                      </c:pt>
                      <c:pt idx="210">
                        <c:v>695</c:v>
                      </c:pt>
                      <c:pt idx="211">
                        <c:v>694.5</c:v>
                      </c:pt>
                      <c:pt idx="212">
                        <c:v>694</c:v>
                      </c:pt>
                      <c:pt idx="213">
                        <c:v>693.5</c:v>
                      </c:pt>
                      <c:pt idx="214">
                        <c:v>693</c:v>
                      </c:pt>
                      <c:pt idx="215">
                        <c:v>692.5</c:v>
                      </c:pt>
                      <c:pt idx="216">
                        <c:v>692</c:v>
                      </c:pt>
                      <c:pt idx="217">
                        <c:v>691.5</c:v>
                      </c:pt>
                      <c:pt idx="218">
                        <c:v>691</c:v>
                      </c:pt>
                      <c:pt idx="219">
                        <c:v>690.5</c:v>
                      </c:pt>
                      <c:pt idx="220">
                        <c:v>690</c:v>
                      </c:pt>
                      <c:pt idx="221">
                        <c:v>689.5</c:v>
                      </c:pt>
                      <c:pt idx="222">
                        <c:v>689</c:v>
                      </c:pt>
                      <c:pt idx="223">
                        <c:v>688.5</c:v>
                      </c:pt>
                      <c:pt idx="224">
                        <c:v>688</c:v>
                      </c:pt>
                      <c:pt idx="225">
                        <c:v>687.5</c:v>
                      </c:pt>
                      <c:pt idx="226">
                        <c:v>687</c:v>
                      </c:pt>
                      <c:pt idx="227">
                        <c:v>686.5</c:v>
                      </c:pt>
                      <c:pt idx="228">
                        <c:v>686</c:v>
                      </c:pt>
                      <c:pt idx="229">
                        <c:v>685.5</c:v>
                      </c:pt>
                      <c:pt idx="230">
                        <c:v>685</c:v>
                      </c:pt>
                      <c:pt idx="231">
                        <c:v>684.5</c:v>
                      </c:pt>
                      <c:pt idx="232">
                        <c:v>684</c:v>
                      </c:pt>
                      <c:pt idx="233">
                        <c:v>683.5</c:v>
                      </c:pt>
                      <c:pt idx="234">
                        <c:v>683</c:v>
                      </c:pt>
                      <c:pt idx="235">
                        <c:v>682.5</c:v>
                      </c:pt>
                      <c:pt idx="236">
                        <c:v>682</c:v>
                      </c:pt>
                      <c:pt idx="237">
                        <c:v>681.5</c:v>
                      </c:pt>
                      <c:pt idx="238">
                        <c:v>681</c:v>
                      </c:pt>
                      <c:pt idx="239">
                        <c:v>680.5</c:v>
                      </c:pt>
                      <c:pt idx="240">
                        <c:v>680</c:v>
                      </c:pt>
                      <c:pt idx="241">
                        <c:v>679.5</c:v>
                      </c:pt>
                      <c:pt idx="242">
                        <c:v>679</c:v>
                      </c:pt>
                      <c:pt idx="243">
                        <c:v>678.5</c:v>
                      </c:pt>
                      <c:pt idx="244">
                        <c:v>678</c:v>
                      </c:pt>
                      <c:pt idx="245">
                        <c:v>677.5</c:v>
                      </c:pt>
                      <c:pt idx="246">
                        <c:v>677</c:v>
                      </c:pt>
                      <c:pt idx="247">
                        <c:v>676.5</c:v>
                      </c:pt>
                      <c:pt idx="248">
                        <c:v>676</c:v>
                      </c:pt>
                      <c:pt idx="249">
                        <c:v>675.5</c:v>
                      </c:pt>
                      <c:pt idx="250">
                        <c:v>675</c:v>
                      </c:pt>
                      <c:pt idx="251">
                        <c:v>674.5</c:v>
                      </c:pt>
                      <c:pt idx="252">
                        <c:v>674</c:v>
                      </c:pt>
                      <c:pt idx="253">
                        <c:v>673.5</c:v>
                      </c:pt>
                      <c:pt idx="254">
                        <c:v>673</c:v>
                      </c:pt>
                      <c:pt idx="255">
                        <c:v>672.5</c:v>
                      </c:pt>
                      <c:pt idx="256">
                        <c:v>672</c:v>
                      </c:pt>
                      <c:pt idx="257">
                        <c:v>671.5</c:v>
                      </c:pt>
                      <c:pt idx="258">
                        <c:v>671</c:v>
                      </c:pt>
                      <c:pt idx="259">
                        <c:v>670.5</c:v>
                      </c:pt>
                      <c:pt idx="260">
                        <c:v>670</c:v>
                      </c:pt>
                      <c:pt idx="261">
                        <c:v>669.5</c:v>
                      </c:pt>
                      <c:pt idx="262">
                        <c:v>669</c:v>
                      </c:pt>
                      <c:pt idx="263">
                        <c:v>668.5</c:v>
                      </c:pt>
                      <c:pt idx="264">
                        <c:v>668</c:v>
                      </c:pt>
                      <c:pt idx="265">
                        <c:v>667.5</c:v>
                      </c:pt>
                      <c:pt idx="266">
                        <c:v>667</c:v>
                      </c:pt>
                      <c:pt idx="267">
                        <c:v>666.5</c:v>
                      </c:pt>
                      <c:pt idx="268">
                        <c:v>666</c:v>
                      </c:pt>
                      <c:pt idx="269">
                        <c:v>665.5</c:v>
                      </c:pt>
                      <c:pt idx="270">
                        <c:v>665</c:v>
                      </c:pt>
                      <c:pt idx="271">
                        <c:v>664.5</c:v>
                      </c:pt>
                      <c:pt idx="272">
                        <c:v>664</c:v>
                      </c:pt>
                      <c:pt idx="273">
                        <c:v>663.5</c:v>
                      </c:pt>
                      <c:pt idx="274">
                        <c:v>663</c:v>
                      </c:pt>
                      <c:pt idx="275">
                        <c:v>662.5</c:v>
                      </c:pt>
                      <c:pt idx="276">
                        <c:v>662</c:v>
                      </c:pt>
                      <c:pt idx="277">
                        <c:v>661.5</c:v>
                      </c:pt>
                      <c:pt idx="278">
                        <c:v>661</c:v>
                      </c:pt>
                      <c:pt idx="279">
                        <c:v>660.5</c:v>
                      </c:pt>
                      <c:pt idx="280">
                        <c:v>660</c:v>
                      </c:pt>
                      <c:pt idx="281">
                        <c:v>659.5</c:v>
                      </c:pt>
                      <c:pt idx="282">
                        <c:v>659</c:v>
                      </c:pt>
                      <c:pt idx="283">
                        <c:v>658.5</c:v>
                      </c:pt>
                      <c:pt idx="284">
                        <c:v>658</c:v>
                      </c:pt>
                      <c:pt idx="285">
                        <c:v>657.5</c:v>
                      </c:pt>
                      <c:pt idx="286">
                        <c:v>657</c:v>
                      </c:pt>
                      <c:pt idx="287">
                        <c:v>656.5</c:v>
                      </c:pt>
                      <c:pt idx="288">
                        <c:v>656</c:v>
                      </c:pt>
                      <c:pt idx="289">
                        <c:v>655.5</c:v>
                      </c:pt>
                      <c:pt idx="290">
                        <c:v>655</c:v>
                      </c:pt>
                      <c:pt idx="291">
                        <c:v>654.5</c:v>
                      </c:pt>
                      <c:pt idx="292">
                        <c:v>654</c:v>
                      </c:pt>
                      <c:pt idx="293">
                        <c:v>653.5</c:v>
                      </c:pt>
                      <c:pt idx="294">
                        <c:v>653</c:v>
                      </c:pt>
                      <c:pt idx="295">
                        <c:v>652.5</c:v>
                      </c:pt>
                      <c:pt idx="296">
                        <c:v>652</c:v>
                      </c:pt>
                      <c:pt idx="297">
                        <c:v>651.5</c:v>
                      </c:pt>
                      <c:pt idx="298">
                        <c:v>651</c:v>
                      </c:pt>
                      <c:pt idx="299">
                        <c:v>650.5</c:v>
                      </c:pt>
                      <c:pt idx="300">
                        <c:v>650</c:v>
                      </c:pt>
                      <c:pt idx="301">
                        <c:v>649.5</c:v>
                      </c:pt>
                      <c:pt idx="302">
                        <c:v>649</c:v>
                      </c:pt>
                      <c:pt idx="303">
                        <c:v>648.5</c:v>
                      </c:pt>
                      <c:pt idx="304">
                        <c:v>648</c:v>
                      </c:pt>
                      <c:pt idx="305">
                        <c:v>647.5</c:v>
                      </c:pt>
                      <c:pt idx="306">
                        <c:v>647</c:v>
                      </c:pt>
                      <c:pt idx="307">
                        <c:v>646.5</c:v>
                      </c:pt>
                      <c:pt idx="308">
                        <c:v>646</c:v>
                      </c:pt>
                      <c:pt idx="309">
                        <c:v>645.5</c:v>
                      </c:pt>
                      <c:pt idx="310">
                        <c:v>645</c:v>
                      </c:pt>
                      <c:pt idx="311">
                        <c:v>644.5</c:v>
                      </c:pt>
                      <c:pt idx="312">
                        <c:v>644</c:v>
                      </c:pt>
                      <c:pt idx="313">
                        <c:v>643.5</c:v>
                      </c:pt>
                      <c:pt idx="314">
                        <c:v>643</c:v>
                      </c:pt>
                      <c:pt idx="315">
                        <c:v>642.5</c:v>
                      </c:pt>
                      <c:pt idx="316">
                        <c:v>642</c:v>
                      </c:pt>
                      <c:pt idx="317">
                        <c:v>641.5</c:v>
                      </c:pt>
                      <c:pt idx="318">
                        <c:v>641</c:v>
                      </c:pt>
                      <c:pt idx="319">
                        <c:v>640.5</c:v>
                      </c:pt>
                      <c:pt idx="320">
                        <c:v>640</c:v>
                      </c:pt>
                      <c:pt idx="321">
                        <c:v>639.5</c:v>
                      </c:pt>
                      <c:pt idx="322">
                        <c:v>639</c:v>
                      </c:pt>
                      <c:pt idx="323">
                        <c:v>638.5</c:v>
                      </c:pt>
                      <c:pt idx="324">
                        <c:v>638</c:v>
                      </c:pt>
                      <c:pt idx="325">
                        <c:v>637.5</c:v>
                      </c:pt>
                      <c:pt idx="326">
                        <c:v>637</c:v>
                      </c:pt>
                      <c:pt idx="327">
                        <c:v>636.5</c:v>
                      </c:pt>
                      <c:pt idx="328">
                        <c:v>636</c:v>
                      </c:pt>
                      <c:pt idx="329">
                        <c:v>635.5</c:v>
                      </c:pt>
                      <c:pt idx="330">
                        <c:v>635</c:v>
                      </c:pt>
                      <c:pt idx="331">
                        <c:v>634.5</c:v>
                      </c:pt>
                      <c:pt idx="332">
                        <c:v>634</c:v>
                      </c:pt>
                      <c:pt idx="333">
                        <c:v>633.5</c:v>
                      </c:pt>
                      <c:pt idx="334">
                        <c:v>633</c:v>
                      </c:pt>
                      <c:pt idx="335">
                        <c:v>632.5</c:v>
                      </c:pt>
                      <c:pt idx="336">
                        <c:v>632</c:v>
                      </c:pt>
                      <c:pt idx="337">
                        <c:v>631.5</c:v>
                      </c:pt>
                      <c:pt idx="338">
                        <c:v>631</c:v>
                      </c:pt>
                      <c:pt idx="339">
                        <c:v>630.5</c:v>
                      </c:pt>
                      <c:pt idx="340">
                        <c:v>630</c:v>
                      </c:pt>
                      <c:pt idx="341">
                        <c:v>629.5</c:v>
                      </c:pt>
                      <c:pt idx="342">
                        <c:v>629</c:v>
                      </c:pt>
                      <c:pt idx="343">
                        <c:v>628.5</c:v>
                      </c:pt>
                      <c:pt idx="344">
                        <c:v>628</c:v>
                      </c:pt>
                      <c:pt idx="345">
                        <c:v>627.5</c:v>
                      </c:pt>
                      <c:pt idx="346">
                        <c:v>627</c:v>
                      </c:pt>
                      <c:pt idx="347">
                        <c:v>626.5</c:v>
                      </c:pt>
                      <c:pt idx="348">
                        <c:v>626</c:v>
                      </c:pt>
                      <c:pt idx="349">
                        <c:v>625.5</c:v>
                      </c:pt>
                      <c:pt idx="350">
                        <c:v>625</c:v>
                      </c:pt>
                      <c:pt idx="351">
                        <c:v>624.5</c:v>
                      </c:pt>
                      <c:pt idx="352">
                        <c:v>624</c:v>
                      </c:pt>
                      <c:pt idx="353">
                        <c:v>623.5</c:v>
                      </c:pt>
                      <c:pt idx="354">
                        <c:v>623</c:v>
                      </c:pt>
                      <c:pt idx="355">
                        <c:v>622.5</c:v>
                      </c:pt>
                      <c:pt idx="356">
                        <c:v>622</c:v>
                      </c:pt>
                      <c:pt idx="357">
                        <c:v>621.5</c:v>
                      </c:pt>
                      <c:pt idx="358">
                        <c:v>621</c:v>
                      </c:pt>
                      <c:pt idx="359">
                        <c:v>620.5</c:v>
                      </c:pt>
                      <c:pt idx="360">
                        <c:v>620</c:v>
                      </c:pt>
                      <c:pt idx="361">
                        <c:v>619.5</c:v>
                      </c:pt>
                      <c:pt idx="362">
                        <c:v>619</c:v>
                      </c:pt>
                      <c:pt idx="363">
                        <c:v>618.5</c:v>
                      </c:pt>
                      <c:pt idx="364">
                        <c:v>618</c:v>
                      </c:pt>
                      <c:pt idx="365">
                        <c:v>617.5</c:v>
                      </c:pt>
                      <c:pt idx="366">
                        <c:v>617</c:v>
                      </c:pt>
                      <c:pt idx="367">
                        <c:v>616.5</c:v>
                      </c:pt>
                      <c:pt idx="368">
                        <c:v>616</c:v>
                      </c:pt>
                      <c:pt idx="369">
                        <c:v>615.5</c:v>
                      </c:pt>
                      <c:pt idx="370">
                        <c:v>615</c:v>
                      </c:pt>
                      <c:pt idx="371">
                        <c:v>614.5</c:v>
                      </c:pt>
                      <c:pt idx="372">
                        <c:v>614</c:v>
                      </c:pt>
                      <c:pt idx="373">
                        <c:v>613.5</c:v>
                      </c:pt>
                      <c:pt idx="374">
                        <c:v>613</c:v>
                      </c:pt>
                      <c:pt idx="375">
                        <c:v>612.5</c:v>
                      </c:pt>
                      <c:pt idx="376">
                        <c:v>612</c:v>
                      </c:pt>
                      <c:pt idx="377">
                        <c:v>611.5</c:v>
                      </c:pt>
                      <c:pt idx="378">
                        <c:v>611</c:v>
                      </c:pt>
                      <c:pt idx="379">
                        <c:v>610.5</c:v>
                      </c:pt>
                      <c:pt idx="380">
                        <c:v>610</c:v>
                      </c:pt>
                      <c:pt idx="381">
                        <c:v>609.5</c:v>
                      </c:pt>
                      <c:pt idx="382">
                        <c:v>609</c:v>
                      </c:pt>
                      <c:pt idx="383">
                        <c:v>608.5</c:v>
                      </c:pt>
                      <c:pt idx="384">
                        <c:v>608</c:v>
                      </c:pt>
                      <c:pt idx="385">
                        <c:v>607.5</c:v>
                      </c:pt>
                      <c:pt idx="386">
                        <c:v>607</c:v>
                      </c:pt>
                      <c:pt idx="387">
                        <c:v>606.5</c:v>
                      </c:pt>
                      <c:pt idx="388">
                        <c:v>606</c:v>
                      </c:pt>
                      <c:pt idx="389">
                        <c:v>605.5</c:v>
                      </c:pt>
                      <c:pt idx="390">
                        <c:v>605</c:v>
                      </c:pt>
                      <c:pt idx="391">
                        <c:v>604.5</c:v>
                      </c:pt>
                      <c:pt idx="392">
                        <c:v>604</c:v>
                      </c:pt>
                      <c:pt idx="393">
                        <c:v>603.5</c:v>
                      </c:pt>
                      <c:pt idx="394">
                        <c:v>603</c:v>
                      </c:pt>
                      <c:pt idx="395">
                        <c:v>602.5</c:v>
                      </c:pt>
                      <c:pt idx="396">
                        <c:v>602</c:v>
                      </c:pt>
                      <c:pt idx="397">
                        <c:v>601.5</c:v>
                      </c:pt>
                      <c:pt idx="398">
                        <c:v>601</c:v>
                      </c:pt>
                      <c:pt idx="399">
                        <c:v>600.5</c:v>
                      </c:pt>
                      <c:pt idx="400">
                        <c:v>600</c:v>
                      </c:pt>
                      <c:pt idx="401">
                        <c:v>599.5</c:v>
                      </c:pt>
                      <c:pt idx="402">
                        <c:v>599</c:v>
                      </c:pt>
                      <c:pt idx="403">
                        <c:v>598.5</c:v>
                      </c:pt>
                      <c:pt idx="404">
                        <c:v>598</c:v>
                      </c:pt>
                      <c:pt idx="405">
                        <c:v>597.5</c:v>
                      </c:pt>
                      <c:pt idx="406">
                        <c:v>597</c:v>
                      </c:pt>
                      <c:pt idx="407">
                        <c:v>596.5</c:v>
                      </c:pt>
                      <c:pt idx="408">
                        <c:v>596</c:v>
                      </c:pt>
                      <c:pt idx="409">
                        <c:v>595.5</c:v>
                      </c:pt>
                      <c:pt idx="410">
                        <c:v>595</c:v>
                      </c:pt>
                      <c:pt idx="411">
                        <c:v>594.5</c:v>
                      </c:pt>
                      <c:pt idx="412">
                        <c:v>594</c:v>
                      </c:pt>
                      <c:pt idx="413">
                        <c:v>593.5</c:v>
                      </c:pt>
                      <c:pt idx="414">
                        <c:v>593</c:v>
                      </c:pt>
                      <c:pt idx="415">
                        <c:v>592.5</c:v>
                      </c:pt>
                      <c:pt idx="416">
                        <c:v>592</c:v>
                      </c:pt>
                      <c:pt idx="417">
                        <c:v>591.5</c:v>
                      </c:pt>
                      <c:pt idx="418">
                        <c:v>591</c:v>
                      </c:pt>
                      <c:pt idx="419">
                        <c:v>590.5</c:v>
                      </c:pt>
                      <c:pt idx="420">
                        <c:v>590</c:v>
                      </c:pt>
                      <c:pt idx="421">
                        <c:v>589.5</c:v>
                      </c:pt>
                      <c:pt idx="422">
                        <c:v>589</c:v>
                      </c:pt>
                      <c:pt idx="423">
                        <c:v>588.5</c:v>
                      </c:pt>
                      <c:pt idx="424">
                        <c:v>588</c:v>
                      </c:pt>
                      <c:pt idx="425">
                        <c:v>587.5</c:v>
                      </c:pt>
                      <c:pt idx="426">
                        <c:v>587</c:v>
                      </c:pt>
                      <c:pt idx="427">
                        <c:v>586.5</c:v>
                      </c:pt>
                      <c:pt idx="428">
                        <c:v>586</c:v>
                      </c:pt>
                      <c:pt idx="429">
                        <c:v>585.5</c:v>
                      </c:pt>
                      <c:pt idx="430">
                        <c:v>585</c:v>
                      </c:pt>
                      <c:pt idx="431">
                        <c:v>584.5</c:v>
                      </c:pt>
                      <c:pt idx="432">
                        <c:v>584</c:v>
                      </c:pt>
                      <c:pt idx="433">
                        <c:v>583.5</c:v>
                      </c:pt>
                      <c:pt idx="434">
                        <c:v>583</c:v>
                      </c:pt>
                      <c:pt idx="435">
                        <c:v>582.5</c:v>
                      </c:pt>
                      <c:pt idx="436">
                        <c:v>582</c:v>
                      </c:pt>
                      <c:pt idx="437">
                        <c:v>581.5</c:v>
                      </c:pt>
                      <c:pt idx="438">
                        <c:v>581</c:v>
                      </c:pt>
                      <c:pt idx="439">
                        <c:v>580.5</c:v>
                      </c:pt>
                      <c:pt idx="440">
                        <c:v>580</c:v>
                      </c:pt>
                      <c:pt idx="441">
                        <c:v>579.5</c:v>
                      </c:pt>
                      <c:pt idx="442">
                        <c:v>579</c:v>
                      </c:pt>
                      <c:pt idx="443">
                        <c:v>578.5</c:v>
                      </c:pt>
                      <c:pt idx="444">
                        <c:v>578</c:v>
                      </c:pt>
                      <c:pt idx="445">
                        <c:v>577.5</c:v>
                      </c:pt>
                      <c:pt idx="446">
                        <c:v>577</c:v>
                      </c:pt>
                      <c:pt idx="447">
                        <c:v>576.5</c:v>
                      </c:pt>
                      <c:pt idx="448">
                        <c:v>576</c:v>
                      </c:pt>
                      <c:pt idx="449">
                        <c:v>575.5</c:v>
                      </c:pt>
                      <c:pt idx="450">
                        <c:v>575</c:v>
                      </c:pt>
                      <c:pt idx="451">
                        <c:v>574.5</c:v>
                      </c:pt>
                      <c:pt idx="452">
                        <c:v>574</c:v>
                      </c:pt>
                      <c:pt idx="453">
                        <c:v>573.5</c:v>
                      </c:pt>
                      <c:pt idx="454">
                        <c:v>573</c:v>
                      </c:pt>
                      <c:pt idx="455">
                        <c:v>572.5</c:v>
                      </c:pt>
                      <c:pt idx="456">
                        <c:v>572</c:v>
                      </c:pt>
                      <c:pt idx="457">
                        <c:v>571.5</c:v>
                      </c:pt>
                      <c:pt idx="458">
                        <c:v>571</c:v>
                      </c:pt>
                      <c:pt idx="459">
                        <c:v>570.5</c:v>
                      </c:pt>
                      <c:pt idx="460">
                        <c:v>570</c:v>
                      </c:pt>
                      <c:pt idx="461">
                        <c:v>569.5</c:v>
                      </c:pt>
                      <c:pt idx="462">
                        <c:v>569</c:v>
                      </c:pt>
                      <c:pt idx="463">
                        <c:v>568.5</c:v>
                      </c:pt>
                      <c:pt idx="464">
                        <c:v>568</c:v>
                      </c:pt>
                      <c:pt idx="465">
                        <c:v>567.5</c:v>
                      </c:pt>
                      <c:pt idx="466">
                        <c:v>567</c:v>
                      </c:pt>
                      <c:pt idx="467">
                        <c:v>566.5</c:v>
                      </c:pt>
                      <c:pt idx="468">
                        <c:v>566</c:v>
                      </c:pt>
                      <c:pt idx="469">
                        <c:v>565.5</c:v>
                      </c:pt>
                      <c:pt idx="470">
                        <c:v>565</c:v>
                      </c:pt>
                      <c:pt idx="471">
                        <c:v>564.5</c:v>
                      </c:pt>
                      <c:pt idx="472">
                        <c:v>564</c:v>
                      </c:pt>
                      <c:pt idx="473">
                        <c:v>563.5</c:v>
                      </c:pt>
                      <c:pt idx="474">
                        <c:v>563</c:v>
                      </c:pt>
                      <c:pt idx="475">
                        <c:v>562.5</c:v>
                      </c:pt>
                      <c:pt idx="476">
                        <c:v>562</c:v>
                      </c:pt>
                      <c:pt idx="477">
                        <c:v>561.5</c:v>
                      </c:pt>
                      <c:pt idx="478">
                        <c:v>561</c:v>
                      </c:pt>
                      <c:pt idx="479">
                        <c:v>560.5</c:v>
                      </c:pt>
                      <c:pt idx="480">
                        <c:v>560</c:v>
                      </c:pt>
                      <c:pt idx="481">
                        <c:v>559.5</c:v>
                      </c:pt>
                      <c:pt idx="482">
                        <c:v>559</c:v>
                      </c:pt>
                      <c:pt idx="483">
                        <c:v>558.5</c:v>
                      </c:pt>
                      <c:pt idx="484">
                        <c:v>558</c:v>
                      </c:pt>
                      <c:pt idx="485">
                        <c:v>557.5</c:v>
                      </c:pt>
                      <c:pt idx="486">
                        <c:v>557</c:v>
                      </c:pt>
                      <c:pt idx="487">
                        <c:v>556.5</c:v>
                      </c:pt>
                      <c:pt idx="488">
                        <c:v>556</c:v>
                      </c:pt>
                      <c:pt idx="489">
                        <c:v>555.5</c:v>
                      </c:pt>
                      <c:pt idx="490">
                        <c:v>555</c:v>
                      </c:pt>
                      <c:pt idx="491">
                        <c:v>554.5</c:v>
                      </c:pt>
                      <c:pt idx="492">
                        <c:v>554</c:v>
                      </c:pt>
                      <c:pt idx="493">
                        <c:v>553.5</c:v>
                      </c:pt>
                      <c:pt idx="494">
                        <c:v>553</c:v>
                      </c:pt>
                      <c:pt idx="495">
                        <c:v>552.5</c:v>
                      </c:pt>
                      <c:pt idx="496">
                        <c:v>552</c:v>
                      </c:pt>
                      <c:pt idx="497">
                        <c:v>551.5</c:v>
                      </c:pt>
                      <c:pt idx="498">
                        <c:v>551</c:v>
                      </c:pt>
                      <c:pt idx="499">
                        <c:v>550.5</c:v>
                      </c:pt>
                      <c:pt idx="500">
                        <c:v>550</c:v>
                      </c:pt>
                      <c:pt idx="501">
                        <c:v>549.5</c:v>
                      </c:pt>
                      <c:pt idx="502">
                        <c:v>549</c:v>
                      </c:pt>
                      <c:pt idx="503">
                        <c:v>548.5</c:v>
                      </c:pt>
                      <c:pt idx="504">
                        <c:v>548</c:v>
                      </c:pt>
                      <c:pt idx="505">
                        <c:v>547.5</c:v>
                      </c:pt>
                      <c:pt idx="506">
                        <c:v>547</c:v>
                      </c:pt>
                      <c:pt idx="507">
                        <c:v>546.5</c:v>
                      </c:pt>
                      <c:pt idx="508">
                        <c:v>546</c:v>
                      </c:pt>
                      <c:pt idx="509">
                        <c:v>545.5</c:v>
                      </c:pt>
                      <c:pt idx="510">
                        <c:v>545</c:v>
                      </c:pt>
                      <c:pt idx="511">
                        <c:v>544.5</c:v>
                      </c:pt>
                      <c:pt idx="512">
                        <c:v>544</c:v>
                      </c:pt>
                      <c:pt idx="513">
                        <c:v>543.5</c:v>
                      </c:pt>
                      <c:pt idx="514">
                        <c:v>543</c:v>
                      </c:pt>
                      <c:pt idx="515">
                        <c:v>542.5</c:v>
                      </c:pt>
                      <c:pt idx="516">
                        <c:v>542</c:v>
                      </c:pt>
                      <c:pt idx="517">
                        <c:v>541.5</c:v>
                      </c:pt>
                      <c:pt idx="518">
                        <c:v>541</c:v>
                      </c:pt>
                      <c:pt idx="519">
                        <c:v>540.5</c:v>
                      </c:pt>
                      <c:pt idx="520">
                        <c:v>540</c:v>
                      </c:pt>
                      <c:pt idx="521">
                        <c:v>539.5</c:v>
                      </c:pt>
                      <c:pt idx="522">
                        <c:v>539</c:v>
                      </c:pt>
                      <c:pt idx="523">
                        <c:v>538.5</c:v>
                      </c:pt>
                      <c:pt idx="524">
                        <c:v>538</c:v>
                      </c:pt>
                      <c:pt idx="525">
                        <c:v>537.5</c:v>
                      </c:pt>
                      <c:pt idx="526">
                        <c:v>537</c:v>
                      </c:pt>
                      <c:pt idx="527">
                        <c:v>536.5</c:v>
                      </c:pt>
                      <c:pt idx="528">
                        <c:v>536</c:v>
                      </c:pt>
                      <c:pt idx="529">
                        <c:v>535.5</c:v>
                      </c:pt>
                      <c:pt idx="530">
                        <c:v>535</c:v>
                      </c:pt>
                      <c:pt idx="531">
                        <c:v>534.5</c:v>
                      </c:pt>
                      <c:pt idx="532">
                        <c:v>534</c:v>
                      </c:pt>
                      <c:pt idx="533">
                        <c:v>533.5</c:v>
                      </c:pt>
                      <c:pt idx="534">
                        <c:v>533</c:v>
                      </c:pt>
                      <c:pt idx="535">
                        <c:v>532.5</c:v>
                      </c:pt>
                      <c:pt idx="536">
                        <c:v>532</c:v>
                      </c:pt>
                      <c:pt idx="537">
                        <c:v>531.5</c:v>
                      </c:pt>
                      <c:pt idx="538">
                        <c:v>531</c:v>
                      </c:pt>
                      <c:pt idx="539">
                        <c:v>530.5</c:v>
                      </c:pt>
                      <c:pt idx="540">
                        <c:v>530</c:v>
                      </c:pt>
                      <c:pt idx="541">
                        <c:v>529.5</c:v>
                      </c:pt>
                      <c:pt idx="542">
                        <c:v>529</c:v>
                      </c:pt>
                      <c:pt idx="543">
                        <c:v>528.5</c:v>
                      </c:pt>
                      <c:pt idx="544">
                        <c:v>528</c:v>
                      </c:pt>
                      <c:pt idx="545">
                        <c:v>527.5</c:v>
                      </c:pt>
                      <c:pt idx="546">
                        <c:v>527</c:v>
                      </c:pt>
                      <c:pt idx="547">
                        <c:v>526.5</c:v>
                      </c:pt>
                      <c:pt idx="548">
                        <c:v>526</c:v>
                      </c:pt>
                      <c:pt idx="549">
                        <c:v>525.5</c:v>
                      </c:pt>
                      <c:pt idx="550">
                        <c:v>525</c:v>
                      </c:pt>
                      <c:pt idx="551">
                        <c:v>524.5</c:v>
                      </c:pt>
                      <c:pt idx="552">
                        <c:v>524</c:v>
                      </c:pt>
                      <c:pt idx="553">
                        <c:v>523.5</c:v>
                      </c:pt>
                      <c:pt idx="554">
                        <c:v>523</c:v>
                      </c:pt>
                      <c:pt idx="555">
                        <c:v>522.5</c:v>
                      </c:pt>
                      <c:pt idx="556">
                        <c:v>522</c:v>
                      </c:pt>
                      <c:pt idx="557">
                        <c:v>521.5</c:v>
                      </c:pt>
                      <c:pt idx="558">
                        <c:v>521</c:v>
                      </c:pt>
                      <c:pt idx="559">
                        <c:v>520.5</c:v>
                      </c:pt>
                      <c:pt idx="560">
                        <c:v>520</c:v>
                      </c:pt>
                      <c:pt idx="561">
                        <c:v>519.5</c:v>
                      </c:pt>
                      <c:pt idx="562">
                        <c:v>519</c:v>
                      </c:pt>
                      <c:pt idx="563">
                        <c:v>518.5</c:v>
                      </c:pt>
                      <c:pt idx="564">
                        <c:v>518</c:v>
                      </c:pt>
                      <c:pt idx="565">
                        <c:v>517.5</c:v>
                      </c:pt>
                      <c:pt idx="566">
                        <c:v>517</c:v>
                      </c:pt>
                      <c:pt idx="567">
                        <c:v>516.5</c:v>
                      </c:pt>
                      <c:pt idx="568">
                        <c:v>516</c:v>
                      </c:pt>
                      <c:pt idx="569">
                        <c:v>515.5</c:v>
                      </c:pt>
                      <c:pt idx="570">
                        <c:v>515</c:v>
                      </c:pt>
                      <c:pt idx="571">
                        <c:v>514.5</c:v>
                      </c:pt>
                      <c:pt idx="572">
                        <c:v>514</c:v>
                      </c:pt>
                      <c:pt idx="573">
                        <c:v>513.5</c:v>
                      </c:pt>
                      <c:pt idx="574">
                        <c:v>513</c:v>
                      </c:pt>
                      <c:pt idx="575">
                        <c:v>512.5</c:v>
                      </c:pt>
                      <c:pt idx="576">
                        <c:v>512</c:v>
                      </c:pt>
                      <c:pt idx="577">
                        <c:v>511.5</c:v>
                      </c:pt>
                      <c:pt idx="578">
                        <c:v>511</c:v>
                      </c:pt>
                      <c:pt idx="579">
                        <c:v>510.5</c:v>
                      </c:pt>
                      <c:pt idx="580">
                        <c:v>510</c:v>
                      </c:pt>
                      <c:pt idx="581">
                        <c:v>509.5</c:v>
                      </c:pt>
                      <c:pt idx="582">
                        <c:v>509</c:v>
                      </c:pt>
                      <c:pt idx="583">
                        <c:v>508.5</c:v>
                      </c:pt>
                      <c:pt idx="584">
                        <c:v>508</c:v>
                      </c:pt>
                      <c:pt idx="585">
                        <c:v>507.5</c:v>
                      </c:pt>
                      <c:pt idx="586">
                        <c:v>507</c:v>
                      </c:pt>
                      <c:pt idx="587">
                        <c:v>506.5</c:v>
                      </c:pt>
                      <c:pt idx="588">
                        <c:v>506</c:v>
                      </c:pt>
                      <c:pt idx="589">
                        <c:v>505.5</c:v>
                      </c:pt>
                      <c:pt idx="590">
                        <c:v>505</c:v>
                      </c:pt>
                      <c:pt idx="591">
                        <c:v>504.5</c:v>
                      </c:pt>
                      <c:pt idx="592">
                        <c:v>504</c:v>
                      </c:pt>
                      <c:pt idx="593">
                        <c:v>503.5</c:v>
                      </c:pt>
                      <c:pt idx="594">
                        <c:v>503</c:v>
                      </c:pt>
                      <c:pt idx="595">
                        <c:v>502.5</c:v>
                      </c:pt>
                      <c:pt idx="596">
                        <c:v>502</c:v>
                      </c:pt>
                      <c:pt idx="597">
                        <c:v>501.5</c:v>
                      </c:pt>
                      <c:pt idx="598">
                        <c:v>501</c:v>
                      </c:pt>
                      <c:pt idx="599">
                        <c:v>500.5</c:v>
                      </c:pt>
                      <c:pt idx="600">
                        <c:v>500</c:v>
                      </c:pt>
                      <c:pt idx="601">
                        <c:v>499.5</c:v>
                      </c:pt>
                      <c:pt idx="602">
                        <c:v>499</c:v>
                      </c:pt>
                      <c:pt idx="603">
                        <c:v>498.5</c:v>
                      </c:pt>
                      <c:pt idx="604">
                        <c:v>498</c:v>
                      </c:pt>
                      <c:pt idx="605">
                        <c:v>497.5</c:v>
                      </c:pt>
                      <c:pt idx="606">
                        <c:v>497</c:v>
                      </c:pt>
                      <c:pt idx="607">
                        <c:v>496.5</c:v>
                      </c:pt>
                      <c:pt idx="608">
                        <c:v>496</c:v>
                      </c:pt>
                      <c:pt idx="609">
                        <c:v>495.5</c:v>
                      </c:pt>
                      <c:pt idx="610">
                        <c:v>495</c:v>
                      </c:pt>
                      <c:pt idx="611">
                        <c:v>494.5</c:v>
                      </c:pt>
                      <c:pt idx="612">
                        <c:v>494</c:v>
                      </c:pt>
                      <c:pt idx="613">
                        <c:v>493.5</c:v>
                      </c:pt>
                      <c:pt idx="614">
                        <c:v>493</c:v>
                      </c:pt>
                      <c:pt idx="615">
                        <c:v>492.5</c:v>
                      </c:pt>
                      <c:pt idx="616">
                        <c:v>492</c:v>
                      </c:pt>
                      <c:pt idx="617">
                        <c:v>491.5</c:v>
                      </c:pt>
                      <c:pt idx="618">
                        <c:v>491</c:v>
                      </c:pt>
                      <c:pt idx="619">
                        <c:v>490.5</c:v>
                      </c:pt>
                      <c:pt idx="620">
                        <c:v>490</c:v>
                      </c:pt>
                      <c:pt idx="621">
                        <c:v>489.5</c:v>
                      </c:pt>
                      <c:pt idx="622">
                        <c:v>489</c:v>
                      </c:pt>
                      <c:pt idx="623">
                        <c:v>488.5</c:v>
                      </c:pt>
                      <c:pt idx="624">
                        <c:v>488</c:v>
                      </c:pt>
                      <c:pt idx="625">
                        <c:v>487.5</c:v>
                      </c:pt>
                      <c:pt idx="626">
                        <c:v>487</c:v>
                      </c:pt>
                      <c:pt idx="627">
                        <c:v>486.5</c:v>
                      </c:pt>
                      <c:pt idx="628">
                        <c:v>486</c:v>
                      </c:pt>
                      <c:pt idx="629">
                        <c:v>485.5</c:v>
                      </c:pt>
                      <c:pt idx="630">
                        <c:v>485</c:v>
                      </c:pt>
                      <c:pt idx="631">
                        <c:v>484.5</c:v>
                      </c:pt>
                      <c:pt idx="632">
                        <c:v>484</c:v>
                      </c:pt>
                      <c:pt idx="633">
                        <c:v>483.5</c:v>
                      </c:pt>
                      <c:pt idx="634">
                        <c:v>483</c:v>
                      </c:pt>
                      <c:pt idx="635">
                        <c:v>482.5</c:v>
                      </c:pt>
                      <c:pt idx="636">
                        <c:v>482</c:v>
                      </c:pt>
                      <c:pt idx="637">
                        <c:v>481.5</c:v>
                      </c:pt>
                      <c:pt idx="638">
                        <c:v>481</c:v>
                      </c:pt>
                      <c:pt idx="639">
                        <c:v>480.5</c:v>
                      </c:pt>
                      <c:pt idx="640">
                        <c:v>480</c:v>
                      </c:pt>
                      <c:pt idx="641">
                        <c:v>479.5</c:v>
                      </c:pt>
                      <c:pt idx="642">
                        <c:v>479</c:v>
                      </c:pt>
                      <c:pt idx="643">
                        <c:v>478.5</c:v>
                      </c:pt>
                      <c:pt idx="644">
                        <c:v>478</c:v>
                      </c:pt>
                      <c:pt idx="645">
                        <c:v>477.5</c:v>
                      </c:pt>
                      <c:pt idx="646">
                        <c:v>477</c:v>
                      </c:pt>
                      <c:pt idx="647">
                        <c:v>476.5</c:v>
                      </c:pt>
                      <c:pt idx="648">
                        <c:v>476</c:v>
                      </c:pt>
                      <c:pt idx="649">
                        <c:v>475.5</c:v>
                      </c:pt>
                      <c:pt idx="650">
                        <c:v>475</c:v>
                      </c:pt>
                      <c:pt idx="651">
                        <c:v>474.5</c:v>
                      </c:pt>
                      <c:pt idx="652">
                        <c:v>474</c:v>
                      </c:pt>
                      <c:pt idx="653">
                        <c:v>473.5</c:v>
                      </c:pt>
                      <c:pt idx="654">
                        <c:v>473</c:v>
                      </c:pt>
                      <c:pt idx="655">
                        <c:v>472.5</c:v>
                      </c:pt>
                      <c:pt idx="656">
                        <c:v>472</c:v>
                      </c:pt>
                      <c:pt idx="657">
                        <c:v>471.5</c:v>
                      </c:pt>
                      <c:pt idx="658">
                        <c:v>471</c:v>
                      </c:pt>
                      <c:pt idx="659">
                        <c:v>470.5</c:v>
                      </c:pt>
                      <c:pt idx="660">
                        <c:v>470</c:v>
                      </c:pt>
                      <c:pt idx="661">
                        <c:v>469.5</c:v>
                      </c:pt>
                      <c:pt idx="662">
                        <c:v>469</c:v>
                      </c:pt>
                      <c:pt idx="663">
                        <c:v>468.5</c:v>
                      </c:pt>
                      <c:pt idx="664">
                        <c:v>468</c:v>
                      </c:pt>
                      <c:pt idx="665">
                        <c:v>467.5</c:v>
                      </c:pt>
                      <c:pt idx="666">
                        <c:v>467</c:v>
                      </c:pt>
                      <c:pt idx="667">
                        <c:v>466.5</c:v>
                      </c:pt>
                      <c:pt idx="668">
                        <c:v>466</c:v>
                      </c:pt>
                      <c:pt idx="669">
                        <c:v>465.5</c:v>
                      </c:pt>
                      <c:pt idx="670">
                        <c:v>465</c:v>
                      </c:pt>
                      <c:pt idx="671">
                        <c:v>464.5</c:v>
                      </c:pt>
                      <c:pt idx="672">
                        <c:v>464</c:v>
                      </c:pt>
                      <c:pt idx="673">
                        <c:v>463.5</c:v>
                      </c:pt>
                      <c:pt idx="674">
                        <c:v>463</c:v>
                      </c:pt>
                      <c:pt idx="675">
                        <c:v>462.5</c:v>
                      </c:pt>
                      <c:pt idx="676">
                        <c:v>462</c:v>
                      </c:pt>
                      <c:pt idx="677">
                        <c:v>461.5</c:v>
                      </c:pt>
                      <c:pt idx="678">
                        <c:v>461</c:v>
                      </c:pt>
                      <c:pt idx="679">
                        <c:v>460.5</c:v>
                      </c:pt>
                      <c:pt idx="680">
                        <c:v>460</c:v>
                      </c:pt>
                      <c:pt idx="681">
                        <c:v>459.5</c:v>
                      </c:pt>
                      <c:pt idx="682">
                        <c:v>459</c:v>
                      </c:pt>
                      <c:pt idx="683">
                        <c:v>458.5</c:v>
                      </c:pt>
                      <c:pt idx="684">
                        <c:v>458</c:v>
                      </c:pt>
                      <c:pt idx="685">
                        <c:v>457.5</c:v>
                      </c:pt>
                      <c:pt idx="686">
                        <c:v>457</c:v>
                      </c:pt>
                      <c:pt idx="687">
                        <c:v>456.5</c:v>
                      </c:pt>
                      <c:pt idx="688">
                        <c:v>456</c:v>
                      </c:pt>
                      <c:pt idx="689">
                        <c:v>455.5</c:v>
                      </c:pt>
                      <c:pt idx="690">
                        <c:v>455</c:v>
                      </c:pt>
                      <c:pt idx="691">
                        <c:v>454.5</c:v>
                      </c:pt>
                      <c:pt idx="692">
                        <c:v>454</c:v>
                      </c:pt>
                      <c:pt idx="693">
                        <c:v>453.5</c:v>
                      </c:pt>
                      <c:pt idx="694">
                        <c:v>453</c:v>
                      </c:pt>
                      <c:pt idx="695">
                        <c:v>452.5</c:v>
                      </c:pt>
                      <c:pt idx="696">
                        <c:v>452</c:v>
                      </c:pt>
                      <c:pt idx="697">
                        <c:v>451.5</c:v>
                      </c:pt>
                      <c:pt idx="698">
                        <c:v>451</c:v>
                      </c:pt>
                      <c:pt idx="699">
                        <c:v>450.5</c:v>
                      </c:pt>
                      <c:pt idx="700">
                        <c:v>450</c:v>
                      </c:pt>
                      <c:pt idx="701">
                        <c:v>449.5</c:v>
                      </c:pt>
                      <c:pt idx="702">
                        <c:v>449</c:v>
                      </c:pt>
                      <c:pt idx="703">
                        <c:v>448.5</c:v>
                      </c:pt>
                      <c:pt idx="704">
                        <c:v>448</c:v>
                      </c:pt>
                      <c:pt idx="705">
                        <c:v>447.5</c:v>
                      </c:pt>
                      <c:pt idx="706">
                        <c:v>447</c:v>
                      </c:pt>
                      <c:pt idx="707">
                        <c:v>446.5</c:v>
                      </c:pt>
                      <c:pt idx="708">
                        <c:v>446</c:v>
                      </c:pt>
                      <c:pt idx="709">
                        <c:v>445.5</c:v>
                      </c:pt>
                      <c:pt idx="710">
                        <c:v>445</c:v>
                      </c:pt>
                      <c:pt idx="711">
                        <c:v>444.5</c:v>
                      </c:pt>
                      <c:pt idx="712">
                        <c:v>444</c:v>
                      </c:pt>
                      <c:pt idx="713">
                        <c:v>443.5</c:v>
                      </c:pt>
                      <c:pt idx="714">
                        <c:v>443</c:v>
                      </c:pt>
                      <c:pt idx="715">
                        <c:v>442.5</c:v>
                      </c:pt>
                      <c:pt idx="716">
                        <c:v>442</c:v>
                      </c:pt>
                      <c:pt idx="717">
                        <c:v>441.5</c:v>
                      </c:pt>
                      <c:pt idx="718">
                        <c:v>441</c:v>
                      </c:pt>
                      <c:pt idx="719">
                        <c:v>440.5</c:v>
                      </c:pt>
                      <c:pt idx="720">
                        <c:v>440</c:v>
                      </c:pt>
                      <c:pt idx="721">
                        <c:v>439.5</c:v>
                      </c:pt>
                      <c:pt idx="722">
                        <c:v>439</c:v>
                      </c:pt>
                      <c:pt idx="723">
                        <c:v>438.5</c:v>
                      </c:pt>
                      <c:pt idx="724">
                        <c:v>438</c:v>
                      </c:pt>
                      <c:pt idx="725">
                        <c:v>437.5</c:v>
                      </c:pt>
                      <c:pt idx="726">
                        <c:v>437</c:v>
                      </c:pt>
                      <c:pt idx="727">
                        <c:v>436.5</c:v>
                      </c:pt>
                      <c:pt idx="728">
                        <c:v>436</c:v>
                      </c:pt>
                      <c:pt idx="729">
                        <c:v>435.5</c:v>
                      </c:pt>
                      <c:pt idx="730">
                        <c:v>435</c:v>
                      </c:pt>
                      <c:pt idx="731">
                        <c:v>434.5</c:v>
                      </c:pt>
                      <c:pt idx="732">
                        <c:v>434</c:v>
                      </c:pt>
                      <c:pt idx="733">
                        <c:v>433.5</c:v>
                      </c:pt>
                      <c:pt idx="734">
                        <c:v>433</c:v>
                      </c:pt>
                      <c:pt idx="735">
                        <c:v>432.5</c:v>
                      </c:pt>
                      <c:pt idx="736">
                        <c:v>432</c:v>
                      </c:pt>
                      <c:pt idx="737">
                        <c:v>431.5</c:v>
                      </c:pt>
                      <c:pt idx="738">
                        <c:v>431</c:v>
                      </c:pt>
                      <c:pt idx="739">
                        <c:v>430.5</c:v>
                      </c:pt>
                      <c:pt idx="740">
                        <c:v>430</c:v>
                      </c:pt>
                      <c:pt idx="741">
                        <c:v>429.5</c:v>
                      </c:pt>
                      <c:pt idx="742">
                        <c:v>429</c:v>
                      </c:pt>
                      <c:pt idx="743">
                        <c:v>428.5</c:v>
                      </c:pt>
                      <c:pt idx="744">
                        <c:v>428</c:v>
                      </c:pt>
                      <c:pt idx="745">
                        <c:v>427.5</c:v>
                      </c:pt>
                      <c:pt idx="746">
                        <c:v>427</c:v>
                      </c:pt>
                      <c:pt idx="747">
                        <c:v>426.5</c:v>
                      </c:pt>
                      <c:pt idx="748">
                        <c:v>426</c:v>
                      </c:pt>
                      <c:pt idx="749">
                        <c:v>425.5</c:v>
                      </c:pt>
                      <c:pt idx="750">
                        <c:v>425</c:v>
                      </c:pt>
                      <c:pt idx="751">
                        <c:v>424.5</c:v>
                      </c:pt>
                      <c:pt idx="752">
                        <c:v>424</c:v>
                      </c:pt>
                      <c:pt idx="753">
                        <c:v>423.5</c:v>
                      </c:pt>
                      <c:pt idx="754">
                        <c:v>423</c:v>
                      </c:pt>
                      <c:pt idx="755">
                        <c:v>422.5</c:v>
                      </c:pt>
                      <c:pt idx="756">
                        <c:v>422</c:v>
                      </c:pt>
                      <c:pt idx="757">
                        <c:v>421.5</c:v>
                      </c:pt>
                      <c:pt idx="758">
                        <c:v>421</c:v>
                      </c:pt>
                      <c:pt idx="759">
                        <c:v>420.5</c:v>
                      </c:pt>
                      <c:pt idx="760">
                        <c:v>420</c:v>
                      </c:pt>
                      <c:pt idx="761">
                        <c:v>419.5</c:v>
                      </c:pt>
                      <c:pt idx="762">
                        <c:v>419</c:v>
                      </c:pt>
                      <c:pt idx="763">
                        <c:v>418.5</c:v>
                      </c:pt>
                      <c:pt idx="764">
                        <c:v>418</c:v>
                      </c:pt>
                      <c:pt idx="765">
                        <c:v>417.5</c:v>
                      </c:pt>
                      <c:pt idx="766">
                        <c:v>417</c:v>
                      </c:pt>
                      <c:pt idx="767">
                        <c:v>416.5</c:v>
                      </c:pt>
                      <c:pt idx="768">
                        <c:v>416</c:v>
                      </c:pt>
                      <c:pt idx="769">
                        <c:v>415.5</c:v>
                      </c:pt>
                      <c:pt idx="770">
                        <c:v>415</c:v>
                      </c:pt>
                      <c:pt idx="771">
                        <c:v>414.5</c:v>
                      </c:pt>
                      <c:pt idx="772">
                        <c:v>414</c:v>
                      </c:pt>
                      <c:pt idx="773">
                        <c:v>413.5</c:v>
                      </c:pt>
                      <c:pt idx="774">
                        <c:v>413</c:v>
                      </c:pt>
                      <c:pt idx="775">
                        <c:v>412.5</c:v>
                      </c:pt>
                      <c:pt idx="776">
                        <c:v>412</c:v>
                      </c:pt>
                      <c:pt idx="777">
                        <c:v>411.5</c:v>
                      </c:pt>
                      <c:pt idx="778">
                        <c:v>411</c:v>
                      </c:pt>
                      <c:pt idx="779">
                        <c:v>410.5</c:v>
                      </c:pt>
                      <c:pt idx="780">
                        <c:v>410</c:v>
                      </c:pt>
                      <c:pt idx="781">
                        <c:v>409.5</c:v>
                      </c:pt>
                      <c:pt idx="782">
                        <c:v>409</c:v>
                      </c:pt>
                      <c:pt idx="783">
                        <c:v>408.5</c:v>
                      </c:pt>
                      <c:pt idx="784">
                        <c:v>408</c:v>
                      </c:pt>
                      <c:pt idx="785">
                        <c:v>407.5</c:v>
                      </c:pt>
                      <c:pt idx="786">
                        <c:v>407</c:v>
                      </c:pt>
                      <c:pt idx="787">
                        <c:v>406.5</c:v>
                      </c:pt>
                      <c:pt idx="788">
                        <c:v>406</c:v>
                      </c:pt>
                      <c:pt idx="789">
                        <c:v>405.5</c:v>
                      </c:pt>
                      <c:pt idx="790">
                        <c:v>405</c:v>
                      </c:pt>
                      <c:pt idx="791">
                        <c:v>404.5</c:v>
                      </c:pt>
                      <c:pt idx="792">
                        <c:v>404</c:v>
                      </c:pt>
                      <c:pt idx="793">
                        <c:v>403.5</c:v>
                      </c:pt>
                      <c:pt idx="794">
                        <c:v>403</c:v>
                      </c:pt>
                      <c:pt idx="795">
                        <c:v>402.5</c:v>
                      </c:pt>
                      <c:pt idx="796">
                        <c:v>402</c:v>
                      </c:pt>
                      <c:pt idx="797">
                        <c:v>401.5</c:v>
                      </c:pt>
                      <c:pt idx="798">
                        <c:v>401</c:v>
                      </c:pt>
                      <c:pt idx="799">
                        <c:v>400.5</c:v>
                      </c:pt>
                      <c:pt idx="800">
                        <c:v>400</c:v>
                      </c:pt>
                      <c:pt idx="801">
                        <c:v>399.5</c:v>
                      </c:pt>
                      <c:pt idx="802">
                        <c:v>399</c:v>
                      </c:pt>
                      <c:pt idx="803">
                        <c:v>398.5</c:v>
                      </c:pt>
                      <c:pt idx="804">
                        <c:v>398</c:v>
                      </c:pt>
                      <c:pt idx="805">
                        <c:v>397.5</c:v>
                      </c:pt>
                      <c:pt idx="806">
                        <c:v>397</c:v>
                      </c:pt>
                      <c:pt idx="807">
                        <c:v>396.5</c:v>
                      </c:pt>
                      <c:pt idx="808">
                        <c:v>396</c:v>
                      </c:pt>
                      <c:pt idx="809">
                        <c:v>395.5</c:v>
                      </c:pt>
                      <c:pt idx="810">
                        <c:v>395</c:v>
                      </c:pt>
                      <c:pt idx="811">
                        <c:v>394.5</c:v>
                      </c:pt>
                      <c:pt idx="812">
                        <c:v>394</c:v>
                      </c:pt>
                      <c:pt idx="813">
                        <c:v>393.5</c:v>
                      </c:pt>
                      <c:pt idx="814">
                        <c:v>393</c:v>
                      </c:pt>
                      <c:pt idx="815">
                        <c:v>392.5</c:v>
                      </c:pt>
                      <c:pt idx="816">
                        <c:v>392</c:v>
                      </c:pt>
                      <c:pt idx="817">
                        <c:v>391.5</c:v>
                      </c:pt>
                      <c:pt idx="818">
                        <c:v>391</c:v>
                      </c:pt>
                      <c:pt idx="819">
                        <c:v>390.5</c:v>
                      </c:pt>
                      <c:pt idx="820">
                        <c:v>390</c:v>
                      </c:pt>
                      <c:pt idx="821">
                        <c:v>389.5</c:v>
                      </c:pt>
                      <c:pt idx="822">
                        <c:v>389</c:v>
                      </c:pt>
                      <c:pt idx="823">
                        <c:v>388.5</c:v>
                      </c:pt>
                      <c:pt idx="824">
                        <c:v>388</c:v>
                      </c:pt>
                      <c:pt idx="825">
                        <c:v>387.5</c:v>
                      </c:pt>
                      <c:pt idx="826">
                        <c:v>387</c:v>
                      </c:pt>
                      <c:pt idx="827">
                        <c:v>386.5</c:v>
                      </c:pt>
                      <c:pt idx="828">
                        <c:v>386</c:v>
                      </c:pt>
                      <c:pt idx="829">
                        <c:v>385.5</c:v>
                      </c:pt>
                      <c:pt idx="830">
                        <c:v>385</c:v>
                      </c:pt>
                      <c:pt idx="831">
                        <c:v>384.5</c:v>
                      </c:pt>
                      <c:pt idx="832">
                        <c:v>384</c:v>
                      </c:pt>
                      <c:pt idx="833">
                        <c:v>383.5</c:v>
                      </c:pt>
                      <c:pt idx="834">
                        <c:v>383</c:v>
                      </c:pt>
                      <c:pt idx="835">
                        <c:v>382.5</c:v>
                      </c:pt>
                      <c:pt idx="836">
                        <c:v>382</c:v>
                      </c:pt>
                      <c:pt idx="837">
                        <c:v>381.5</c:v>
                      </c:pt>
                      <c:pt idx="838">
                        <c:v>381</c:v>
                      </c:pt>
                      <c:pt idx="839">
                        <c:v>380.5</c:v>
                      </c:pt>
                      <c:pt idx="840">
                        <c:v>380</c:v>
                      </c:pt>
                      <c:pt idx="841">
                        <c:v>379.5</c:v>
                      </c:pt>
                      <c:pt idx="842">
                        <c:v>379</c:v>
                      </c:pt>
                      <c:pt idx="843">
                        <c:v>378.5</c:v>
                      </c:pt>
                      <c:pt idx="844">
                        <c:v>378</c:v>
                      </c:pt>
                      <c:pt idx="845">
                        <c:v>377.5</c:v>
                      </c:pt>
                      <c:pt idx="846">
                        <c:v>377</c:v>
                      </c:pt>
                      <c:pt idx="847">
                        <c:v>376.5</c:v>
                      </c:pt>
                      <c:pt idx="848">
                        <c:v>376</c:v>
                      </c:pt>
                      <c:pt idx="849">
                        <c:v>375.5</c:v>
                      </c:pt>
                      <c:pt idx="850">
                        <c:v>375</c:v>
                      </c:pt>
                      <c:pt idx="851">
                        <c:v>374.5</c:v>
                      </c:pt>
                      <c:pt idx="852">
                        <c:v>374</c:v>
                      </c:pt>
                      <c:pt idx="853">
                        <c:v>373.5</c:v>
                      </c:pt>
                      <c:pt idx="854">
                        <c:v>373</c:v>
                      </c:pt>
                      <c:pt idx="855">
                        <c:v>372.5</c:v>
                      </c:pt>
                      <c:pt idx="856">
                        <c:v>372</c:v>
                      </c:pt>
                      <c:pt idx="857">
                        <c:v>371.5</c:v>
                      </c:pt>
                      <c:pt idx="858">
                        <c:v>371</c:v>
                      </c:pt>
                      <c:pt idx="859">
                        <c:v>370.5</c:v>
                      </c:pt>
                      <c:pt idx="860">
                        <c:v>370</c:v>
                      </c:pt>
                      <c:pt idx="861">
                        <c:v>369.5</c:v>
                      </c:pt>
                      <c:pt idx="862">
                        <c:v>369</c:v>
                      </c:pt>
                      <c:pt idx="863">
                        <c:v>368.5</c:v>
                      </c:pt>
                      <c:pt idx="864">
                        <c:v>368</c:v>
                      </c:pt>
                      <c:pt idx="865">
                        <c:v>367.5</c:v>
                      </c:pt>
                      <c:pt idx="866">
                        <c:v>367</c:v>
                      </c:pt>
                      <c:pt idx="867">
                        <c:v>366.5</c:v>
                      </c:pt>
                      <c:pt idx="868">
                        <c:v>366</c:v>
                      </c:pt>
                      <c:pt idx="869">
                        <c:v>365.5</c:v>
                      </c:pt>
                      <c:pt idx="870">
                        <c:v>365</c:v>
                      </c:pt>
                      <c:pt idx="871">
                        <c:v>364.5</c:v>
                      </c:pt>
                      <c:pt idx="872">
                        <c:v>364</c:v>
                      </c:pt>
                      <c:pt idx="873">
                        <c:v>363.5</c:v>
                      </c:pt>
                      <c:pt idx="874">
                        <c:v>363</c:v>
                      </c:pt>
                      <c:pt idx="875">
                        <c:v>362.5</c:v>
                      </c:pt>
                      <c:pt idx="876">
                        <c:v>362</c:v>
                      </c:pt>
                      <c:pt idx="877">
                        <c:v>361.5</c:v>
                      </c:pt>
                      <c:pt idx="878">
                        <c:v>361</c:v>
                      </c:pt>
                      <c:pt idx="879">
                        <c:v>360.5</c:v>
                      </c:pt>
                      <c:pt idx="880">
                        <c:v>360</c:v>
                      </c:pt>
                      <c:pt idx="881">
                        <c:v>359.5</c:v>
                      </c:pt>
                      <c:pt idx="882">
                        <c:v>359</c:v>
                      </c:pt>
                      <c:pt idx="883">
                        <c:v>358.5</c:v>
                      </c:pt>
                      <c:pt idx="884">
                        <c:v>358</c:v>
                      </c:pt>
                      <c:pt idx="885">
                        <c:v>357.5</c:v>
                      </c:pt>
                      <c:pt idx="886">
                        <c:v>357</c:v>
                      </c:pt>
                      <c:pt idx="887">
                        <c:v>356.5</c:v>
                      </c:pt>
                      <c:pt idx="888">
                        <c:v>356</c:v>
                      </c:pt>
                      <c:pt idx="889">
                        <c:v>355.5</c:v>
                      </c:pt>
                      <c:pt idx="890">
                        <c:v>355</c:v>
                      </c:pt>
                      <c:pt idx="891">
                        <c:v>354.5</c:v>
                      </c:pt>
                      <c:pt idx="892">
                        <c:v>354</c:v>
                      </c:pt>
                      <c:pt idx="893">
                        <c:v>353.5</c:v>
                      </c:pt>
                      <c:pt idx="894">
                        <c:v>353</c:v>
                      </c:pt>
                      <c:pt idx="895">
                        <c:v>352.5</c:v>
                      </c:pt>
                      <c:pt idx="896">
                        <c:v>352</c:v>
                      </c:pt>
                      <c:pt idx="897">
                        <c:v>351.5</c:v>
                      </c:pt>
                      <c:pt idx="898">
                        <c:v>351</c:v>
                      </c:pt>
                      <c:pt idx="899">
                        <c:v>350.5</c:v>
                      </c:pt>
                      <c:pt idx="900">
                        <c:v>350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'SFT1'!$G$3:$G$903</c15:sqref>
                        </c15:formulaRef>
                      </c:ext>
                    </c:extLst>
                    <c:numCache>
                      <c:formatCode>0.0%</c:formatCode>
                      <c:ptCount val="901"/>
                      <c:pt idx="0">
                        <c:v>0.93580853104021877</c:v>
                      </c:pt>
                      <c:pt idx="1">
                        <c:v>0.93873281579439882</c:v>
                      </c:pt>
                      <c:pt idx="2">
                        <c:v>0.94274231319417767</c:v>
                      </c:pt>
                      <c:pt idx="3">
                        <c:v>0.94625023420558985</c:v>
                      </c:pt>
                      <c:pt idx="4">
                        <c:v>0.94730537174084706</c:v>
                      </c:pt>
                      <c:pt idx="5">
                        <c:v>0.95183133938882625</c:v>
                      </c:pt>
                      <c:pt idx="6">
                        <c:v>0.95244520559752188</c:v>
                      </c:pt>
                      <c:pt idx="7">
                        <c:v>0.95576032860061189</c:v>
                      </c:pt>
                      <c:pt idx="8">
                        <c:v>0.95737481806345748</c:v>
                      </c:pt>
                      <c:pt idx="9">
                        <c:v>0.95931889823872574</c:v>
                      </c:pt>
                      <c:pt idx="10">
                        <c:v>0.96025593485615846</c:v>
                      </c:pt>
                      <c:pt idx="11">
                        <c:v>0.96359380670605654</c:v>
                      </c:pt>
                      <c:pt idx="12">
                        <c:v>0.96313906890874879</c:v>
                      </c:pt>
                      <c:pt idx="13">
                        <c:v>0.96322112766173784</c:v>
                      </c:pt>
                      <c:pt idx="14">
                        <c:v>0.96573061642100122</c:v>
                      </c:pt>
                      <c:pt idx="15">
                        <c:v>0.96623329818768522</c:v>
                      </c:pt>
                      <c:pt idx="16">
                        <c:v>0.96448838066235965</c:v>
                      </c:pt>
                      <c:pt idx="17">
                        <c:v>0.9628219886323276</c:v>
                      </c:pt>
                      <c:pt idx="18">
                        <c:v>0.96194667982308679</c:v>
                      </c:pt>
                      <c:pt idx="19">
                        <c:v>0.96172078001526318</c:v>
                      </c:pt>
                      <c:pt idx="20">
                        <c:v>0.95831436894683042</c:v>
                      </c:pt>
                      <c:pt idx="21">
                        <c:v>0.95590338607244207</c:v>
                      </c:pt>
                      <c:pt idx="22">
                        <c:v>0.95507834898817789</c:v>
                      </c:pt>
                      <c:pt idx="23">
                        <c:v>0.95214699257890356</c:v>
                      </c:pt>
                      <c:pt idx="24">
                        <c:v>0.94869803271733122</c:v>
                      </c:pt>
                      <c:pt idx="25">
                        <c:v>0.94525503640211384</c:v>
                      </c:pt>
                      <c:pt idx="26">
                        <c:v>0.94347413795667123</c:v>
                      </c:pt>
                      <c:pt idx="27">
                        <c:v>0.94160336093980856</c:v>
                      </c:pt>
                      <c:pt idx="28">
                        <c:v>0.93876091587340849</c:v>
                      </c:pt>
                      <c:pt idx="29">
                        <c:v>0.93519892728742637</c:v>
                      </c:pt>
                      <c:pt idx="30">
                        <c:v>0.93374007800309078</c:v>
                      </c:pt>
                      <c:pt idx="31">
                        <c:v>0.9306170391651164</c:v>
                      </c:pt>
                      <c:pt idx="32">
                        <c:v>0.9300151001183582</c:v>
                      </c:pt>
                      <c:pt idx="33">
                        <c:v>0.92836551540342427</c:v>
                      </c:pt>
                      <c:pt idx="34">
                        <c:v>0.92681701884058976</c:v>
                      </c:pt>
                      <c:pt idx="35">
                        <c:v>0.92517523691289882</c:v>
                      </c:pt>
                      <c:pt idx="36">
                        <c:v>0.92385965104254075</c:v>
                      </c:pt>
                      <c:pt idx="37">
                        <c:v>0.92474927605975332</c:v>
                      </c:pt>
                      <c:pt idx="38">
                        <c:v>0.92506446821957988</c:v>
                      </c:pt>
                      <c:pt idx="39">
                        <c:v>0.92755356724865767</c:v>
                      </c:pt>
                      <c:pt idx="40">
                        <c:v>0.92800859805120695</c:v>
                      </c:pt>
                      <c:pt idx="41">
                        <c:v>0.92839544285414777</c:v>
                      </c:pt>
                      <c:pt idx="42">
                        <c:v>0.92997227232639634</c:v>
                      </c:pt>
                      <c:pt idx="43">
                        <c:v>0.93310603865169883</c:v>
                      </c:pt>
                      <c:pt idx="44">
                        <c:v>0.93478341822412636</c:v>
                      </c:pt>
                      <c:pt idx="45">
                        <c:v>0.93835246672370143</c:v>
                      </c:pt>
                      <c:pt idx="46">
                        <c:v>0.93997434406348046</c:v>
                      </c:pt>
                      <c:pt idx="47">
                        <c:v>0.94257518069227175</c:v>
                      </c:pt>
                      <c:pt idx="48">
                        <c:v>0.94585594964915298</c:v>
                      </c:pt>
                      <c:pt idx="49">
                        <c:v>0.94796215593540378</c:v>
                      </c:pt>
                      <c:pt idx="50">
                        <c:v>0.95218864908007217</c:v>
                      </c:pt>
                      <c:pt idx="51">
                        <c:v>0.95440344876272498</c:v>
                      </c:pt>
                      <c:pt idx="52">
                        <c:v>0.95667406368760777</c:v>
                      </c:pt>
                      <c:pt idx="53">
                        <c:v>0.95881539816244321</c:v>
                      </c:pt>
                      <c:pt idx="54">
                        <c:v>0.95926367699327353</c:v>
                      </c:pt>
                      <c:pt idx="55">
                        <c:v>0.96085310963838644</c:v>
                      </c:pt>
                      <c:pt idx="56">
                        <c:v>0.96334533799185096</c:v>
                      </c:pt>
                      <c:pt idx="57">
                        <c:v>0.96420415802834925</c:v>
                      </c:pt>
                      <c:pt idx="58">
                        <c:v>0.96442619980296007</c:v>
                      </c:pt>
                      <c:pt idx="59">
                        <c:v>0.96422413969447907</c:v>
                      </c:pt>
                      <c:pt idx="60">
                        <c:v>0.96297718970879687</c:v>
                      </c:pt>
                      <c:pt idx="61">
                        <c:v>0.96213497019579974</c:v>
                      </c:pt>
                      <c:pt idx="62">
                        <c:v>0.96159677914989183</c:v>
                      </c:pt>
                      <c:pt idx="63">
                        <c:v>0.95908036525244278</c:v>
                      </c:pt>
                      <c:pt idx="64">
                        <c:v>0.95675557162682168</c:v>
                      </c:pt>
                      <c:pt idx="65">
                        <c:v>0.95330089333891466</c:v>
                      </c:pt>
                      <c:pt idx="66">
                        <c:v>0.95116092376912553</c:v>
                      </c:pt>
                      <c:pt idx="67">
                        <c:v>0.94910661431150212</c:v>
                      </c:pt>
                      <c:pt idx="68">
                        <c:v>0.94705238038694195</c:v>
                      </c:pt>
                      <c:pt idx="69">
                        <c:v>0.94326126388584997</c:v>
                      </c:pt>
                      <c:pt idx="70">
                        <c:v>0.94064120674480356</c:v>
                      </c:pt>
                      <c:pt idx="71">
                        <c:v>0.93780814428764658</c:v>
                      </c:pt>
                      <c:pt idx="72">
                        <c:v>0.93655006858148759</c:v>
                      </c:pt>
                      <c:pt idx="73">
                        <c:v>0.93370782832026122</c:v>
                      </c:pt>
                      <c:pt idx="74">
                        <c:v>0.93129227386453273</c:v>
                      </c:pt>
                      <c:pt idx="75">
                        <c:v>0.92955908546690069</c:v>
                      </c:pt>
                      <c:pt idx="76">
                        <c:v>0.92788680737418328</c:v>
                      </c:pt>
                      <c:pt idx="77">
                        <c:v>0.92843606022326364</c:v>
                      </c:pt>
                      <c:pt idx="78">
                        <c:v>0.92618554784411</c:v>
                      </c:pt>
                      <c:pt idx="79">
                        <c:v>0.92493667466817431</c:v>
                      </c:pt>
                      <c:pt idx="80">
                        <c:v>0.92725460749549959</c:v>
                      </c:pt>
                      <c:pt idx="81">
                        <c:v>0.92676793641410571</c:v>
                      </c:pt>
                      <c:pt idx="82">
                        <c:v>0.92680208043561874</c:v>
                      </c:pt>
                      <c:pt idx="83">
                        <c:v>0.92860710021871107</c:v>
                      </c:pt>
                      <c:pt idx="84">
                        <c:v>0.93104570284533428</c:v>
                      </c:pt>
                      <c:pt idx="85">
                        <c:v>0.93151960585526461</c:v>
                      </c:pt>
                      <c:pt idx="86">
                        <c:v>0.93483077262753689</c:v>
                      </c:pt>
                      <c:pt idx="87">
                        <c:v>0.93619862728236647</c:v>
                      </c:pt>
                      <c:pt idx="88">
                        <c:v>0.93943989644298864</c:v>
                      </c:pt>
                      <c:pt idx="89">
                        <c:v>0.94301803804549422</c:v>
                      </c:pt>
                      <c:pt idx="90">
                        <c:v>0.94595613899028241</c:v>
                      </c:pt>
                      <c:pt idx="91">
                        <c:v>0.94985868929461459</c:v>
                      </c:pt>
                      <c:pt idx="92">
                        <c:v>0.95197380877256921</c:v>
                      </c:pt>
                      <c:pt idx="93">
                        <c:v>0.95352261981943187</c:v>
                      </c:pt>
                      <c:pt idx="94">
                        <c:v>0.95596501742802009</c:v>
                      </c:pt>
                      <c:pt idx="95">
                        <c:v>0.95782462884423603</c:v>
                      </c:pt>
                      <c:pt idx="96">
                        <c:v>0.96035764950886493</c:v>
                      </c:pt>
                      <c:pt idx="97">
                        <c:v>0.96203971281313738</c:v>
                      </c:pt>
                      <c:pt idx="98">
                        <c:v>0.96307697503988865</c:v>
                      </c:pt>
                      <c:pt idx="99">
                        <c:v>0.96193782000754702</c:v>
                      </c:pt>
                      <c:pt idx="100">
                        <c:v>0.96127356635362382</c:v>
                      </c:pt>
                      <c:pt idx="101">
                        <c:v>0.96133111684508887</c:v>
                      </c:pt>
                      <c:pt idx="102">
                        <c:v>0.96028025694518915</c:v>
                      </c:pt>
                      <c:pt idx="103">
                        <c:v>0.95977404233428676</c:v>
                      </c:pt>
                      <c:pt idx="104">
                        <c:v>0.95781580699401381</c:v>
                      </c:pt>
                      <c:pt idx="105">
                        <c:v>0.95640976139145295</c:v>
                      </c:pt>
                      <c:pt idx="106">
                        <c:v>0.95490243325759117</c:v>
                      </c:pt>
                      <c:pt idx="107">
                        <c:v>0.95294536051221401</c:v>
                      </c:pt>
                      <c:pt idx="108">
                        <c:v>0.94934266672505896</c:v>
                      </c:pt>
                      <c:pt idx="109">
                        <c:v>0.94607812294694837</c:v>
                      </c:pt>
                      <c:pt idx="110">
                        <c:v>0.94265765796381018</c:v>
                      </c:pt>
                      <c:pt idx="111">
                        <c:v>0.93984665485329366</c:v>
                      </c:pt>
                      <c:pt idx="112">
                        <c:v>0.93629348187546579</c:v>
                      </c:pt>
                      <c:pt idx="113">
                        <c:v>0.93428849306681672</c:v>
                      </c:pt>
                      <c:pt idx="114">
                        <c:v>0.93243807691223068</c:v>
                      </c:pt>
                      <c:pt idx="115">
                        <c:v>0.92963186153797683</c:v>
                      </c:pt>
                      <c:pt idx="116">
                        <c:v>0.92795731581786356</c:v>
                      </c:pt>
                      <c:pt idx="117">
                        <c:v>0.92645856356780154</c:v>
                      </c:pt>
                      <c:pt idx="118">
                        <c:v>0.92576978008982336</c:v>
                      </c:pt>
                      <c:pt idx="119">
                        <c:v>0.92629858365614393</c:v>
                      </c:pt>
                      <c:pt idx="120">
                        <c:v>0.92668471563144172</c:v>
                      </c:pt>
                      <c:pt idx="121">
                        <c:v>0.92699416399683587</c:v>
                      </c:pt>
                      <c:pt idx="122">
                        <c:v>0.92851943828516736</c:v>
                      </c:pt>
                      <c:pt idx="123">
                        <c:v>0.93002580737452301</c:v>
                      </c:pt>
                      <c:pt idx="124">
                        <c:v>0.93161184125716201</c:v>
                      </c:pt>
                      <c:pt idx="125">
                        <c:v>0.93442188187081632</c:v>
                      </c:pt>
                      <c:pt idx="126">
                        <c:v>0.93766131773507555</c:v>
                      </c:pt>
                      <c:pt idx="127">
                        <c:v>0.94019730070531349</c:v>
                      </c:pt>
                      <c:pt idx="128">
                        <c:v>0.942798754237964</c:v>
                      </c:pt>
                      <c:pt idx="129">
                        <c:v>0.94378050024394089</c:v>
                      </c:pt>
                      <c:pt idx="130">
                        <c:v>0.94542264408202026</c:v>
                      </c:pt>
                      <c:pt idx="131">
                        <c:v>0.94901483200248715</c:v>
                      </c:pt>
                      <c:pt idx="132">
                        <c:v>0.95161657970035207</c:v>
                      </c:pt>
                      <c:pt idx="133">
                        <c:v>0.95409144126175305</c:v>
                      </c:pt>
                      <c:pt idx="134">
                        <c:v>0.95670049793406353</c:v>
                      </c:pt>
                      <c:pt idx="135">
                        <c:v>0.95742111235938643</c:v>
                      </c:pt>
                      <c:pt idx="136">
                        <c:v>0.95755118926610516</c:v>
                      </c:pt>
                      <c:pt idx="137">
                        <c:v>0.9592371719245415</c:v>
                      </c:pt>
                      <c:pt idx="138">
                        <c:v>0.96047043269649679</c:v>
                      </c:pt>
                      <c:pt idx="139">
                        <c:v>0.96066949416285585</c:v>
                      </c:pt>
                      <c:pt idx="140">
                        <c:v>0.96074691809660906</c:v>
                      </c:pt>
                      <c:pt idx="141">
                        <c:v>0.95990443891418697</c:v>
                      </c:pt>
                      <c:pt idx="142">
                        <c:v>0.95839160307226801</c:v>
                      </c:pt>
                      <c:pt idx="143">
                        <c:v>0.95635911179088673</c:v>
                      </c:pt>
                      <c:pt idx="144">
                        <c:v>0.95449355441722161</c:v>
                      </c:pt>
                      <c:pt idx="145">
                        <c:v>0.95273912448072562</c:v>
                      </c:pt>
                      <c:pt idx="146">
                        <c:v>0.9506573274700838</c:v>
                      </c:pt>
                      <c:pt idx="147">
                        <c:v>0.94712652602483127</c:v>
                      </c:pt>
                      <c:pt idx="148">
                        <c:v>0.94361535644092331</c:v>
                      </c:pt>
                      <c:pt idx="149">
                        <c:v>0.94082099415715481</c:v>
                      </c:pt>
                      <c:pt idx="150">
                        <c:v>0.93897277431108728</c:v>
                      </c:pt>
                      <c:pt idx="151">
                        <c:v>0.9364336255646315</c:v>
                      </c:pt>
                      <c:pt idx="152">
                        <c:v>0.93317264626659913</c:v>
                      </c:pt>
                      <c:pt idx="153">
                        <c:v>0.93104784665975859</c:v>
                      </c:pt>
                      <c:pt idx="154">
                        <c:v>0.92923594292404665</c:v>
                      </c:pt>
                      <c:pt idx="155">
                        <c:v>0.92834627683739834</c:v>
                      </c:pt>
                      <c:pt idx="156">
                        <c:v>0.92789108046068369</c:v>
                      </c:pt>
                      <c:pt idx="157">
                        <c:v>0.92725033734005879</c:v>
                      </c:pt>
                      <c:pt idx="158">
                        <c:v>0.92727809370193559</c:v>
                      </c:pt>
                      <c:pt idx="159">
                        <c:v>0.92794663237595065</c:v>
                      </c:pt>
                      <c:pt idx="160">
                        <c:v>0.92886799687961585</c:v>
                      </c:pt>
                      <c:pt idx="161">
                        <c:v>0.93077990810949252</c:v>
                      </c:pt>
                      <c:pt idx="162">
                        <c:v>0.93333381338932297</c:v>
                      </c:pt>
                      <c:pt idx="163">
                        <c:v>0.93436379085740262</c:v>
                      </c:pt>
                      <c:pt idx="164">
                        <c:v>0.93603912077377149</c:v>
                      </c:pt>
                      <c:pt idx="165">
                        <c:v>0.93924090861258669</c:v>
                      </c:pt>
                      <c:pt idx="166">
                        <c:v>0.94232779217292972</c:v>
                      </c:pt>
                      <c:pt idx="167">
                        <c:v>0.94462840351425814</c:v>
                      </c:pt>
                      <c:pt idx="168">
                        <c:v>0.94800581221119851</c:v>
                      </c:pt>
                      <c:pt idx="169">
                        <c:v>0.95016712475556464</c:v>
                      </c:pt>
                      <c:pt idx="170">
                        <c:v>0.95239476595211869</c:v>
                      </c:pt>
                      <c:pt idx="171">
                        <c:v>0.95539507897505282</c:v>
                      </c:pt>
                      <c:pt idx="172">
                        <c:v>0.95660577859816154</c:v>
                      </c:pt>
                      <c:pt idx="173">
                        <c:v>0.95705743175884617</c:v>
                      </c:pt>
                      <c:pt idx="174">
                        <c:v>0.95763938705146834</c:v>
                      </c:pt>
                      <c:pt idx="175">
                        <c:v>0.95845560177733602</c:v>
                      </c:pt>
                      <c:pt idx="176">
                        <c:v>0.95823493462546072</c:v>
                      </c:pt>
                      <c:pt idx="177">
                        <c:v>0.9589015044362591</c:v>
                      </c:pt>
                      <c:pt idx="178">
                        <c:v>0.95849312024651778</c:v>
                      </c:pt>
                      <c:pt idx="179">
                        <c:v>0.95639654819357034</c:v>
                      </c:pt>
                      <c:pt idx="180">
                        <c:v>0.95410022880914114</c:v>
                      </c:pt>
                      <c:pt idx="181">
                        <c:v>0.95132300712087381</c:v>
                      </c:pt>
                      <c:pt idx="182">
                        <c:v>0.94949788131357915</c:v>
                      </c:pt>
                      <c:pt idx="183">
                        <c:v>0.94720940154846955</c:v>
                      </c:pt>
                      <c:pt idx="184">
                        <c:v>0.94489380143789514</c:v>
                      </c:pt>
                      <c:pt idx="185">
                        <c:v>0.94235816972153297</c:v>
                      </c:pt>
                      <c:pt idx="186">
                        <c:v>0.93921928204042393</c:v>
                      </c:pt>
                      <c:pt idx="187">
                        <c:v>0.93724471463122583</c:v>
                      </c:pt>
                      <c:pt idx="188">
                        <c:v>0.93520538743506598</c:v>
                      </c:pt>
                      <c:pt idx="189">
                        <c:v>0.932936318160276</c:v>
                      </c:pt>
                      <c:pt idx="190">
                        <c:v>0.93089136117869009</c:v>
                      </c:pt>
                      <c:pt idx="191">
                        <c:v>0.92988019925208265</c:v>
                      </c:pt>
                      <c:pt idx="192">
                        <c:v>0.92906906561347036</c:v>
                      </c:pt>
                      <c:pt idx="193">
                        <c:v>0.92830780090138365</c:v>
                      </c:pt>
                      <c:pt idx="194">
                        <c:v>0.92901344650326556</c:v>
                      </c:pt>
                      <c:pt idx="195">
                        <c:v>0.92907120487651396</c:v>
                      </c:pt>
                      <c:pt idx="196">
                        <c:v>0.92945207218253612</c:v>
                      </c:pt>
                      <c:pt idx="197">
                        <c:v>0.93074133130999237</c:v>
                      </c:pt>
                      <c:pt idx="198">
                        <c:v>0.93236722800947347</c:v>
                      </c:pt>
                      <c:pt idx="199">
                        <c:v>0.93388629053639838</c:v>
                      </c:pt>
                      <c:pt idx="200">
                        <c:v>0.93722313402259871</c:v>
                      </c:pt>
                      <c:pt idx="201">
                        <c:v>0.94070402012815568</c:v>
                      </c:pt>
                      <c:pt idx="202">
                        <c:v>0.94283131791567365</c:v>
                      </c:pt>
                      <c:pt idx="203">
                        <c:v>0.94593871399473872</c:v>
                      </c:pt>
                      <c:pt idx="204">
                        <c:v>0.94801672659428304</c:v>
                      </c:pt>
                      <c:pt idx="205">
                        <c:v>0.94996367735836662</c:v>
                      </c:pt>
                      <c:pt idx="206">
                        <c:v>0.9536807137458162</c:v>
                      </c:pt>
                      <c:pt idx="207">
                        <c:v>0.95517291708401697</c:v>
                      </c:pt>
                      <c:pt idx="208">
                        <c:v>0.95649124681230202</c:v>
                      </c:pt>
                      <c:pt idx="209">
                        <c:v>0.95857699037058386</c:v>
                      </c:pt>
                      <c:pt idx="210">
                        <c:v>0.95750488868055228</c:v>
                      </c:pt>
                      <c:pt idx="211">
                        <c:v>0.95781580699401381</c:v>
                      </c:pt>
                      <c:pt idx="212">
                        <c:v>0.95708167283376977</c:v>
                      </c:pt>
                      <c:pt idx="213">
                        <c:v>0.95666304963382032</c:v>
                      </c:pt>
                      <c:pt idx="214">
                        <c:v>0.95448036769253386</c:v>
                      </c:pt>
                      <c:pt idx="215">
                        <c:v>0.95265795871075487</c:v>
                      </c:pt>
                      <c:pt idx="216">
                        <c:v>0.95061354909031048</c:v>
                      </c:pt>
                      <c:pt idx="217">
                        <c:v>0.94838352291707839</c:v>
                      </c:pt>
                      <c:pt idx="218">
                        <c:v>0.94646378282364851</c:v>
                      </c:pt>
                      <c:pt idx="219">
                        <c:v>0.94287039581357091</c:v>
                      </c:pt>
                      <c:pt idx="220">
                        <c:v>0.93952642603981507</c:v>
                      </c:pt>
                      <c:pt idx="221">
                        <c:v>0.93800682857221485</c:v>
                      </c:pt>
                      <c:pt idx="222">
                        <c:v>0.93495347474141122</c:v>
                      </c:pt>
                      <c:pt idx="223">
                        <c:v>0.93440251779839845</c:v>
                      </c:pt>
                      <c:pt idx="224">
                        <c:v>0.93288261557450292</c:v>
                      </c:pt>
                      <c:pt idx="225">
                        <c:v>0.93034494018672542</c:v>
                      </c:pt>
                      <c:pt idx="226">
                        <c:v>0.92963186153797683</c:v>
                      </c:pt>
                      <c:pt idx="227">
                        <c:v>0.92968323631269367</c:v>
                      </c:pt>
                      <c:pt idx="228">
                        <c:v>0.92926803815075909</c:v>
                      </c:pt>
                      <c:pt idx="229">
                        <c:v>0.93007506234065318</c:v>
                      </c:pt>
                      <c:pt idx="230">
                        <c:v>0.9305784691158292</c:v>
                      </c:pt>
                      <c:pt idx="231">
                        <c:v>0.93210964101242177</c:v>
                      </c:pt>
                      <c:pt idx="232">
                        <c:v>0.9341981437278839</c:v>
                      </c:pt>
                      <c:pt idx="233">
                        <c:v>0.93621371714299895</c:v>
                      </c:pt>
                      <c:pt idx="234">
                        <c:v>0.9397752430288463</c:v>
                      </c:pt>
                      <c:pt idx="235">
                        <c:v>0.94259905494978014</c:v>
                      </c:pt>
                      <c:pt idx="236">
                        <c:v>0.94424566571135427</c:v>
                      </c:pt>
                      <c:pt idx="237">
                        <c:v>0.9465531388907491</c:v>
                      </c:pt>
                      <c:pt idx="238">
                        <c:v>0.9466381439542001</c:v>
                      </c:pt>
                      <c:pt idx="239">
                        <c:v>0.94913283945871552</c:v>
                      </c:pt>
                      <c:pt idx="240">
                        <c:v>0.9521798791389029</c:v>
                      </c:pt>
                      <c:pt idx="241">
                        <c:v>0.95397062069225469</c:v>
                      </c:pt>
                      <c:pt idx="242">
                        <c:v>0.95521690543528048</c:v>
                      </c:pt>
                      <c:pt idx="243">
                        <c:v>0.95621158258937844</c:v>
                      </c:pt>
                      <c:pt idx="244">
                        <c:v>0.95664763017154719</c:v>
                      </c:pt>
                      <c:pt idx="245">
                        <c:v>0.95300021803566404</c:v>
                      </c:pt>
                      <c:pt idx="246">
                        <c:v>0.9540475047388367</c:v>
                      </c:pt>
                      <c:pt idx="247">
                        <c:v>0.95214699257890356</c:v>
                      </c:pt>
                      <c:pt idx="248">
                        <c:v>0.95198915290113506</c:v>
                      </c:pt>
                      <c:pt idx="249">
                        <c:v>0.94915250879466806</c:v>
                      </c:pt>
                      <c:pt idx="250">
                        <c:v>0.9461020859296293</c:v>
                      </c:pt>
                      <c:pt idx="251">
                        <c:v>0.94529639137969124</c:v>
                      </c:pt>
                      <c:pt idx="252">
                        <c:v>0.94274231319417767</c:v>
                      </c:pt>
                      <c:pt idx="253">
                        <c:v>0.93946801768778865</c:v>
                      </c:pt>
                      <c:pt idx="254">
                        <c:v>0.9358667118756292</c:v>
                      </c:pt>
                      <c:pt idx="255">
                        <c:v>0.93268072151378034</c:v>
                      </c:pt>
                      <c:pt idx="256">
                        <c:v>0.93140164365121259</c:v>
                      </c:pt>
                      <c:pt idx="257">
                        <c:v>0.93047348096924076</c:v>
                      </c:pt>
                      <c:pt idx="258">
                        <c:v>0.9302549722047273</c:v>
                      </c:pt>
                      <c:pt idx="259">
                        <c:v>0.9302849605653235</c:v>
                      </c:pt>
                      <c:pt idx="260">
                        <c:v>0.93089350463772924</c:v>
                      </c:pt>
                      <c:pt idx="261">
                        <c:v>0.93093637485498382</c:v>
                      </c:pt>
                      <c:pt idx="262">
                        <c:v>0.93182423190237063</c:v>
                      </c:pt>
                      <c:pt idx="263">
                        <c:v>0.93299646872652986</c:v>
                      </c:pt>
                      <c:pt idx="264">
                        <c:v>0.93306951391363335</c:v>
                      </c:pt>
                      <c:pt idx="265">
                        <c:v>0.93504174411520125</c:v>
                      </c:pt>
                      <c:pt idx="266">
                        <c:v>0.93797659129201638</c:v>
                      </c:pt>
                      <c:pt idx="267">
                        <c:v>0.94158601612466142</c:v>
                      </c:pt>
                      <c:pt idx="268">
                        <c:v>0.94412174410206606</c:v>
                      </c:pt>
                      <c:pt idx="269">
                        <c:v>0.94584941593029026</c:v>
                      </c:pt>
                      <c:pt idx="270">
                        <c:v>0.94737735576618343</c:v>
                      </c:pt>
                      <c:pt idx="271">
                        <c:v>0.95078867470646733</c:v>
                      </c:pt>
                      <c:pt idx="272">
                        <c:v>0.95149607253287183</c:v>
                      </c:pt>
                      <c:pt idx="273">
                        <c:v>0.95435510289387648</c:v>
                      </c:pt>
                      <c:pt idx="274">
                        <c:v>0.95581534817131508</c:v>
                      </c:pt>
                      <c:pt idx="275">
                        <c:v>0.95374659395105998</c:v>
                      </c:pt>
                      <c:pt idx="276">
                        <c:v>0.95539947874211717</c:v>
                      </c:pt>
                      <c:pt idx="277">
                        <c:v>0.95295633176427719</c:v>
                      </c:pt>
                      <c:pt idx="278">
                        <c:v>0.9534216290873101</c:v>
                      </c:pt>
                      <c:pt idx="279">
                        <c:v>0.95179408168293478</c:v>
                      </c:pt>
                      <c:pt idx="280">
                        <c:v>0.94893179851378451</c:v>
                      </c:pt>
                      <c:pt idx="281">
                        <c:v>0.94699568469803774</c:v>
                      </c:pt>
                      <c:pt idx="282">
                        <c:v>0.94445441255748153</c:v>
                      </c:pt>
                      <c:pt idx="283">
                        <c:v>0.94284868567033897</c:v>
                      </c:pt>
                      <c:pt idx="284">
                        <c:v>0.93904412515738533</c:v>
                      </c:pt>
                      <c:pt idx="285">
                        <c:v>0.93766563583496332</c:v>
                      </c:pt>
                      <c:pt idx="286">
                        <c:v>0.93650262708612797</c:v>
                      </c:pt>
                      <c:pt idx="287">
                        <c:v>0.93496639169023965</c:v>
                      </c:pt>
                      <c:pt idx="288">
                        <c:v>0.93105427813264985</c:v>
                      </c:pt>
                      <c:pt idx="289">
                        <c:v>0.92969608044998442</c:v>
                      </c:pt>
                      <c:pt idx="290">
                        <c:v>0.92823726582699795</c:v>
                      </c:pt>
                      <c:pt idx="291">
                        <c:v>0.92913752447414399</c:v>
                      </c:pt>
                      <c:pt idx="292">
                        <c:v>0.92985022393923911</c:v>
                      </c:pt>
                      <c:pt idx="293">
                        <c:v>0.9318886022631887</c:v>
                      </c:pt>
                      <c:pt idx="294">
                        <c:v>0.93394220137892459</c:v>
                      </c:pt>
                      <c:pt idx="295">
                        <c:v>0.9353130631324581</c:v>
                      </c:pt>
                      <c:pt idx="296">
                        <c:v>0.9392214446752315</c:v>
                      </c:pt>
                      <c:pt idx="297">
                        <c:v>0.9417833322514102</c:v>
                      </c:pt>
                      <c:pt idx="298">
                        <c:v>0.94285736966764444</c:v>
                      </c:pt>
                      <c:pt idx="299">
                        <c:v>0.94505264076893103</c:v>
                      </c:pt>
                      <c:pt idx="300">
                        <c:v>0.94618705048633678</c:v>
                      </c:pt>
                      <c:pt idx="301">
                        <c:v>0.94836823690393335</c:v>
                      </c:pt>
                      <c:pt idx="302">
                        <c:v>0.94991993092162597</c:v>
                      </c:pt>
                      <c:pt idx="303">
                        <c:v>0.95223907780934847</c:v>
                      </c:pt>
                      <c:pt idx="304">
                        <c:v>0.95048222604675392</c:v>
                      </c:pt>
                      <c:pt idx="305">
                        <c:v>0.95383444130410699</c:v>
                      </c:pt>
                      <c:pt idx="306">
                        <c:v>0.95223249999755077</c:v>
                      </c:pt>
                      <c:pt idx="307">
                        <c:v>0.9508696812147911</c:v>
                      </c:pt>
                      <c:pt idx="308">
                        <c:v>0.95121129806918614</c:v>
                      </c:pt>
                      <c:pt idx="309">
                        <c:v>0.94818482396265213</c:v>
                      </c:pt>
                      <c:pt idx="310">
                        <c:v>0.94746897970954924</c:v>
                      </c:pt>
                      <c:pt idx="311">
                        <c:v>0.94656403654921761</c:v>
                      </c:pt>
                      <c:pt idx="312">
                        <c:v>0.94388481648428735</c:v>
                      </c:pt>
                      <c:pt idx="313">
                        <c:v>0.94152531178767296</c:v>
                      </c:pt>
                      <c:pt idx="314">
                        <c:v>0.93946152809504435</c:v>
                      </c:pt>
                      <c:pt idx="315">
                        <c:v>0.93372287803363418</c:v>
                      </c:pt>
                      <c:pt idx="316">
                        <c:v>0.93446921795946192</c:v>
                      </c:pt>
                      <c:pt idx="317">
                        <c:v>0.93412716109098848</c:v>
                      </c:pt>
                      <c:pt idx="318">
                        <c:v>0.93213110387716558</c:v>
                      </c:pt>
                      <c:pt idx="319">
                        <c:v>0.93058275459791862</c:v>
                      </c:pt>
                      <c:pt idx="320">
                        <c:v>0.93118077279515898</c:v>
                      </c:pt>
                      <c:pt idx="321">
                        <c:v>0.93159468049091398</c:v>
                      </c:pt>
                      <c:pt idx="322">
                        <c:v>0.93230282458750213</c:v>
                      </c:pt>
                      <c:pt idx="323">
                        <c:v>0.93315115941973181</c:v>
                      </c:pt>
                      <c:pt idx="324">
                        <c:v>0.93398951316784162</c:v>
                      </c:pt>
                      <c:pt idx="325">
                        <c:v>0.93734830846993045</c:v>
                      </c:pt>
                      <c:pt idx="326">
                        <c:v>0.93933390854746734</c:v>
                      </c:pt>
                      <c:pt idx="327">
                        <c:v>0.94164021973286416</c:v>
                      </c:pt>
                      <c:pt idx="328">
                        <c:v>0.94566213517996722</c:v>
                      </c:pt>
                      <c:pt idx="329">
                        <c:v>0.94961376226668692</c:v>
                      </c:pt>
                      <c:pt idx="330">
                        <c:v>0.94769807833780439</c:v>
                      </c:pt>
                      <c:pt idx="331">
                        <c:v>0.94961157570271126</c:v>
                      </c:pt>
                      <c:pt idx="332">
                        <c:v>0.95051067783324694</c:v>
                      </c:pt>
                      <c:pt idx="333">
                        <c:v>0.9520965687262819</c:v>
                      </c:pt>
                      <c:pt idx="334">
                        <c:v>0.95296730314265232</c:v>
                      </c:pt>
                      <c:pt idx="335">
                        <c:v>0.95164287420143034</c:v>
                      </c:pt>
                      <c:pt idx="336">
                        <c:v>0.94988274803434103</c:v>
                      </c:pt>
                      <c:pt idx="337">
                        <c:v>0.94791850167000835</c:v>
                      </c:pt>
                      <c:pt idx="338">
                        <c:v>0.94803200694170564</c:v>
                      </c:pt>
                      <c:pt idx="339">
                        <c:v>0.94481547954237133</c:v>
                      </c:pt>
                      <c:pt idx="340">
                        <c:v>0.94247968970898399</c:v>
                      </c:pt>
                      <c:pt idx="341">
                        <c:v>0.94173779409090652</c:v>
                      </c:pt>
                      <c:pt idx="342">
                        <c:v>0.93699225261181429</c:v>
                      </c:pt>
                      <c:pt idx="343">
                        <c:v>0.93598092922006804</c:v>
                      </c:pt>
                      <c:pt idx="344">
                        <c:v>0.93520108066501462</c:v>
                      </c:pt>
                      <c:pt idx="345">
                        <c:v>0.9350331321021359</c:v>
                      </c:pt>
                      <c:pt idx="346">
                        <c:v>0.93094280555785236</c:v>
                      </c:pt>
                      <c:pt idx="347">
                        <c:v>0.93094494913534687</c:v>
                      </c:pt>
                      <c:pt idx="348">
                        <c:v>0.93163329265951089</c:v>
                      </c:pt>
                      <c:pt idx="349">
                        <c:v>0.93167405168479467</c:v>
                      </c:pt>
                      <c:pt idx="350">
                        <c:v>0.9340260739190136</c:v>
                      </c:pt>
                      <c:pt idx="351">
                        <c:v>0.93328438584607587</c:v>
                      </c:pt>
                      <c:pt idx="352">
                        <c:v>0.93564478218158886</c:v>
                      </c:pt>
                      <c:pt idx="353">
                        <c:v>0.93656300758822741</c:v>
                      </c:pt>
                      <c:pt idx="354">
                        <c:v>0.93955887669336091</c:v>
                      </c:pt>
                      <c:pt idx="355">
                        <c:v>0.94322651349677933</c:v>
                      </c:pt>
                      <c:pt idx="356">
                        <c:v>0.94427610508589221</c:v>
                      </c:pt>
                      <c:pt idx="357">
                        <c:v>0.9455881041816645</c:v>
                      </c:pt>
                      <c:pt idx="358">
                        <c:v>0.94660980808487616</c:v>
                      </c:pt>
                      <c:pt idx="359">
                        <c:v>0.94718759149708842</c:v>
                      </c:pt>
                      <c:pt idx="360">
                        <c:v>0.95081275700156798</c:v>
                      </c:pt>
                      <c:pt idx="361">
                        <c:v>0.95025026633786047</c:v>
                      </c:pt>
                      <c:pt idx="362">
                        <c:v>0.94904323986392758</c:v>
                      </c:pt>
                      <c:pt idx="363">
                        <c:v>0.9495569132395798</c:v>
                      </c:pt>
                      <c:pt idx="364">
                        <c:v>0.94871769304257469</c:v>
                      </c:pt>
                      <c:pt idx="365">
                        <c:v>0.94787266685493465</c:v>
                      </c:pt>
                      <c:pt idx="366">
                        <c:v>0.94550754762155365</c:v>
                      </c:pt>
                      <c:pt idx="367">
                        <c:v>0.94177248963251703</c:v>
                      </c:pt>
                      <c:pt idx="368">
                        <c:v>0.93888629570512128</c:v>
                      </c:pt>
                      <c:pt idx="369">
                        <c:v>0.93847130925088285</c:v>
                      </c:pt>
                      <c:pt idx="370">
                        <c:v>0.93442188187081632</c:v>
                      </c:pt>
                      <c:pt idx="371">
                        <c:v>0.93313397029845635</c:v>
                      </c:pt>
                      <c:pt idx="372">
                        <c:v>0.93309744446705745</c:v>
                      </c:pt>
                      <c:pt idx="373">
                        <c:v>0.93243807691223068</c:v>
                      </c:pt>
                      <c:pt idx="374">
                        <c:v>0.93026354020911117</c:v>
                      </c:pt>
                      <c:pt idx="375">
                        <c:v>0.93129441824670844</c:v>
                      </c:pt>
                      <c:pt idx="376">
                        <c:v>0.93355519493452865</c:v>
                      </c:pt>
                      <c:pt idx="377">
                        <c:v>0.93408414393598072</c:v>
                      </c:pt>
                      <c:pt idx="378">
                        <c:v>0.93545306007329931</c:v>
                      </c:pt>
                      <c:pt idx="379">
                        <c:v>0.9362223400297045</c:v>
                      </c:pt>
                      <c:pt idx="380">
                        <c:v>0.94048094332381982</c:v>
                      </c:pt>
                      <c:pt idx="381">
                        <c:v>0.94385438972320013</c:v>
                      </c:pt>
                      <c:pt idx="382">
                        <c:v>0.94552061038129476</c:v>
                      </c:pt>
                      <c:pt idx="383">
                        <c:v>0.94746897970954924</c:v>
                      </c:pt>
                      <c:pt idx="384">
                        <c:v>0.94644416920630181</c:v>
                      </c:pt>
                      <c:pt idx="385">
                        <c:v>0.95182257273858573</c:v>
                      </c:pt>
                      <c:pt idx="386">
                        <c:v>0.94893616851627371</c:v>
                      </c:pt>
                      <c:pt idx="387">
                        <c:v>0.94833329837048941</c:v>
                      </c:pt>
                      <c:pt idx="388">
                        <c:v>0.94852766029743685</c:v>
                      </c:pt>
                      <c:pt idx="389">
                        <c:v>0.9456795550806939</c:v>
                      </c:pt>
                      <c:pt idx="390">
                        <c:v>0.94697387956761259</c:v>
                      </c:pt>
                      <c:pt idx="391">
                        <c:v>0.94434133562134648</c:v>
                      </c:pt>
                      <c:pt idx="392">
                        <c:v>0.94338507255197801</c:v>
                      </c:pt>
                      <c:pt idx="393">
                        <c:v>0.93886251548480693</c:v>
                      </c:pt>
                      <c:pt idx="394">
                        <c:v>0.93531521677285412</c:v>
                      </c:pt>
                      <c:pt idx="395">
                        <c:v>0.93762893261976243</c:v>
                      </c:pt>
                      <c:pt idx="396">
                        <c:v>0.93369492875900828</c:v>
                      </c:pt>
                      <c:pt idx="397">
                        <c:v>0.93505250924307692</c:v>
                      </c:pt>
                      <c:pt idx="398">
                        <c:v>0.93473176161072891</c:v>
                      </c:pt>
                      <c:pt idx="399">
                        <c:v>0.93415297233489536</c:v>
                      </c:pt>
                      <c:pt idx="400">
                        <c:v>0.93234575970783329</c:v>
                      </c:pt>
                      <c:pt idx="401">
                        <c:v>0.9327365601800891</c:v>
                      </c:pt>
                      <c:pt idx="402">
                        <c:v>0.93454237844951349</c:v>
                      </c:pt>
                      <c:pt idx="403">
                        <c:v>0.93500944947519327</c:v>
                      </c:pt>
                      <c:pt idx="404">
                        <c:v>0.93749076869451409</c:v>
                      </c:pt>
                      <c:pt idx="405">
                        <c:v>0.93962161780174591</c:v>
                      </c:pt>
                      <c:pt idx="406">
                        <c:v>0.94204576169547571</c:v>
                      </c:pt>
                      <c:pt idx="407">
                        <c:v>0.94294638525167329</c:v>
                      </c:pt>
                      <c:pt idx="408">
                        <c:v>0.94365881253459449</c:v>
                      </c:pt>
                      <c:pt idx="409">
                        <c:v>0.94474369017459325</c:v>
                      </c:pt>
                      <c:pt idx="410">
                        <c:v>0.94549448504228006</c:v>
                      </c:pt>
                      <c:pt idx="411">
                        <c:v>0.94683433862155497</c:v>
                      </c:pt>
                      <c:pt idx="412">
                        <c:v>0.94481112851631244</c:v>
                      </c:pt>
                      <c:pt idx="413">
                        <c:v>0.94641148074728421</c:v>
                      </c:pt>
                      <c:pt idx="414">
                        <c:v>0.94457402789732048</c:v>
                      </c:pt>
                      <c:pt idx="415">
                        <c:v>0.94517015553727657</c:v>
                      </c:pt>
                      <c:pt idx="416">
                        <c:v>0.94352627770498898</c:v>
                      </c:pt>
                      <c:pt idx="417">
                        <c:v>0.94176598412109946</c:v>
                      </c:pt>
                      <c:pt idx="418">
                        <c:v>0.939476670547848</c:v>
                      </c:pt>
                      <c:pt idx="419">
                        <c:v>0.93666436932582442</c:v>
                      </c:pt>
                      <c:pt idx="420">
                        <c:v>0.9354961402706764</c:v>
                      </c:pt>
                      <c:pt idx="421">
                        <c:v>0.93482431506763586</c:v>
                      </c:pt>
                      <c:pt idx="422">
                        <c:v>0.93277521967661958</c:v>
                      </c:pt>
                      <c:pt idx="423">
                        <c:v>0.93315975409910845</c:v>
                      </c:pt>
                      <c:pt idx="424">
                        <c:v>0.93381963198328966</c:v>
                      </c:pt>
                      <c:pt idx="425">
                        <c:v>0.93424761966453373</c:v>
                      </c:pt>
                      <c:pt idx="426">
                        <c:v>0.93334455885380618</c:v>
                      </c:pt>
                      <c:pt idx="427">
                        <c:v>0.9352290750248734</c:v>
                      </c:pt>
                      <c:pt idx="428">
                        <c:v>0.93705697997918613</c:v>
                      </c:pt>
                      <c:pt idx="429">
                        <c:v>0.93995702925565672</c:v>
                      </c:pt>
                      <c:pt idx="430">
                        <c:v>0.9418006807012882</c:v>
                      </c:pt>
                      <c:pt idx="431">
                        <c:v>0.94082749314079028</c:v>
                      </c:pt>
                      <c:pt idx="432">
                        <c:v>0.9438239639429401</c:v>
                      </c:pt>
                      <c:pt idx="433">
                        <c:v>0.94606723088273481</c:v>
                      </c:pt>
                      <c:pt idx="434">
                        <c:v>0.94411087456136655</c:v>
                      </c:pt>
                      <c:pt idx="435">
                        <c:v>0.94536386917470649</c:v>
                      </c:pt>
                      <c:pt idx="436">
                        <c:v>0.94608465824566879</c:v>
                      </c:pt>
                      <c:pt idx="437">
                        <c:v>0.94399566512324473</c:v>
                      </c:pt>
                      <c:pt idx="438">
                        <c:v>0.94290079085393086</c:v>
                      </c:pt>
                      <c:pt idx="439">
                        <c:v>0.94208046858324102</c:v>
                      </c:pt>
                      <c:pt idx="440">
                        <c:v>0.94137790326224025</c:v>
                      </c:pt>
                      <c:pt idx="441">
                        <c:v>0.93929065161839909</c:v>
                      </c:pt>
                      <c:pt idx="442">
                        <c:v>0.93812130710603348</c:v>
                      </c:pt>
                      <c:pt idx="443">
                        <c:v>0.93593567162384228</c:v>
                      </c:pt>
                      <c:pt idx="444">
                        <c:v>0.93425192204372465</c:v>
                      </c:pt>
                      <c:pt idx="445">
                        <c:v>0.9316418733587537</c:v>
                      </c:pt>
                      <c:pt idx="446">
                        <c:v>0.93401532060834325</c:v>
                      </c:pt>
                      <c:pt idx="447">
                        <c:v>0.93481355256692766</c:v>
                      </c:pt>
                      <c:pt idx="448">
                        <c:v>0.93598092922006804</c:v>
                      </c:pt>
                      <c:pt idx="449">
                        <c:v>0.93650262708612797</c:v>
                      </c:pt>
                      <c:pt idx="450">
                        <c:v>0.9348544507288169</c:v>
                      </c:pt>
                      <c:pt idx="451">
                        <c:v>0.93538844349696304</c:v>
                      </c:pt>
                      <c:pt idx="452">
                        <c:v>0.9383135760744149</c:v>
                      </c:pt>
                      <c:pt idx="453">
                        <c:v>0.94072568088807007</c:v>
                      </c:pt>
                      <c:pt idx="454">
                        <c:v>0.94237769866274879</c:v>
                      </c:pt>
                      <c:pt idx="455">
                        <c:v>0.94036834212025677</c:v>
                      </c:pt>
                      <c:pt idx="456">
                        <c:v>0.94295289891704115</c:v>
                      </c:pt>
                      <c:pt idx="457">
                        <c:v>0.94320913878233237</c:v>
                      </c:pt>
                      <c:pt idx="458">
                        <c:v>0.94308969628408168</c:v>
                      </c:pt>
                      <c:pt idx="459">
                        <c:v>0.94145377241480721</c:v>
                      </c:pt>
                      <c:pt idx="460">
                        <c:v>0.93939447159491296</c:v>
                      </c:pt>
                      <c:pt idx="461">
                        <c:v>0.94023410445854527</c:v>
                      </c:pt>
                      <c:pt idx="462">
                        <c:v>0.93899223309512725</c:v>
                      </c:pt>
                      <c:pt idx="463">
                        <c:v>0.93763756854114433</c:v>
                      </c:pt>
                      <c:pt idx="464">
                        <c:v>0.93617060390074669</c:v>
                      </c:pt>
                      <c:pt idx="465">
                        <c:v>0.93640559514877075</c:v>
                      </c:pt>
                      <c:pt idx="466">
                        <c:v>0.93564047338805456</c:v>
                      </c:pt>
                      <c:pt idx="467">
                        <c:v>0.93459832857136993</c:v>
                      </c:pt>
                      <c:pt idx="468">
                        <c:v>0.93369492875900828</c:v>
                      </c:pt>
                      <c:pt idx="469">
                        <c:v>0.93383468349873944</c:v>
                      </c:pt>
                      <c:pt idx="470">
                        <c:v>0.9333660501539115</c:v>
                      </c:pt>
                      <c:pt idx="471">
                        <c:v>0.93443048825403308</c:v>
                      </c:pt>
                      <c:pt idx="472">
                        <c:v>0.93612749264388695</c:v>
                      </c:pt>
                      <c:pt idx="473">
                        <c:v>0.9365565380625126</c:v>
                      </c:pt>
                      <c:pt idx="474">
                        <c:v>0.93718860608235544</c:v>
                      </c:pt>
                      <c:pt idx="475">
                        <c:v>0.93969518167811572</c:v>
                      </c:pt>
                      <c:pt idx="476">
                        <c:v>0.94194815542861343</c:v>
                      </c:pt>
                      <c:pt idx="477">
                        <c:v>0.94124352148558887</c:v>
                      </c:pt>
                      <c:pt idx="478">
                        <c:v>0.94164238794209321</c:v>
                      </c:pt>
                      <c:pt idx="479">
                        <c:v>0.94214337807646475</c:v>
                      </c:pt>
                      <c:pt idx="480">
                        <c:v>0.9416510608289349</c:v>
                      </c:pt>
                      <c:pt idx="481">
                        <c:v>0.9413540599342024</c:v>
                      </c:pt>
                      <c:pt idx="482">
                        <c:v>0.94012153280832245</c:v>
                      </c:pt>
                      <c:pt idx="483">
                        <c:v>0.94159468849229699</c:v>
                      </c:pt>
                      <c:pt idx="484">
                        <c:v>0.9397795708637422</c:v>
                      </c:pt>
                      <c:pt idx="485">
                        <c:v>0.93713897439678573</c:v>
                      </c:pt>
                      <c:pt idx="486">
                        <c:v>0.93563616461436316</c:v>
                      </c:pt>
                      <c:pt idx="487">
                        <c:v>0.93467795567389733</c:v>
                      </c:pt>
                      <c:pt idx="488">
                        <c:v>0.93443048825403308</c:v>
                      </c:pt>
                      <c:pt idx="489">
                        <c:v>0.93276877631592636</c:v>
                      </c:pt>
                      <c:pt idx="490">
                        <c:v>0.93297068943755701</c:v>
                      </c:pt>
                      <c:pt idx="491">
                        <c:v>0.93318983610031869</c:v>
                      </c:pt>
                      <c:pt idx="492">
                        <c:v>0.93338969115559234</c:v>
                      </c:pt>
                      <c:pt idx="493">
                        <c:v>0.93478557064496837</c:v>
                      </c:pt>
                      <c:pt idx="494">
                        <c:v>0.93536044436670251</c:v>
                      </c:pt>
                      <c:pt idx="495">
                        <c:v>0.93643793801077491</c:v>
                      </c:pt>
                      <c:pt idx="496">
                        <c:v>0.93644440671722673</c:v>
                      </c:pt>
                      <c:pt idx="497">
                        <c:v>0.93657379023039689</c:v>
                      </c:pt>
                      <c:pt idx="498">
                        <c:v>0.94051992380482341</c:v>
                      </c:pt>
                      <c:pt idx="499">
                        <c:v>0.9411980094266188</c:v>
                      </c:pt>
                      <c:pt idx="500">
                        <c:v>0.94080366375360358</c:v>
                      </c:pt>
                      <c:pt idx="501">
                        <c:v>0.93982717836302809</c:v>
                      </c:pt>
                      <c:pt idx="502">
                        <c:v>0.93873930035335951</c:v>
                      </c:pt>
                      <c:pt idx="503">
                        <c:v>0.93821203586684809</c:v>
                      </c:pt>
                      <c:pt idx="504">
                        <c:v>0.9373396752127201</c:v>
                      </c:pt>
                      <c:pt idx="505">
                        <c:v>0.93596799825498245</c:v>
                      </c:pt>
                      <c:pt idx="506">
                        <c:v>0.93469086881626284</c:v>
                      </c:pt>
                      <c:pt idx="507">
                        <c:v>0.93440897244461707</c:v>
                      </c:pt>
                      <c:pt idx="508">
                        <c:v>0.93396155591198404</c:v>
                      </c:pt>
                      <c:pt idx="509">
                        <c:v>0.93381963198328966</c:v>
                      </c:pt>
                      <c:pt idx="510">
                        <c:v>0.93395080334410052</c:v>
                      </c:pt>
                      <c:pt idx="511">
                        <c:v>0.93311033577370284</c:v>
                      </c:pt>
                      <c:pt idx="512">
                        <c:v>0.93355519493452865</c:v>
                      </c:pt>
                      <c:pt idx="513">
                        <c:v>0.93463921731719346</c:v>
                      </c:pt>
                      <c:pt idx="514">
                        <c:v>0.93621371714299895</c:v>
                      </c:pt>
                      <c:pt idx="515">
                        <c:v>0.93842593123701779</c:v>
                      </c:pt>
                      <c:pt idx="516">
                        <c:v>0.93942908080374188</c:v>
                      </c:pt>
                      <c:pt idx="517">
                        <c:v>0.94050259894714194</c:v>
                      </c:pt>
                      <c:pt idx="518">
                        <c:v>0.9386982322364481</c:v>
                      </c:pt>
                      <c:pt idx="519">
                        <c:v>0.9364918452632498</c:v>
                      </c:pt>
                      <c:pt idx="520">
                        <c:v>0.93708287217809894</c:v>
                      </c:pt>
                      <c:pt idx="521">
                        <c:v>0.93652203468011974</c:v>
                      </c:pt>
                      <c:pt idx="522">
                        <c:v>0.93613180368023274</c:v>
                      </c:pt>
                      <c:pt idx="523">
                        <c:v>0.93703540369325933</c:v>
                      </c:pt>
                      <c:pt idx="524">
                        <c:v>0.93624389759393289</c:v>
                      </c:pt>
                      <c:pt idx="525">
                        <c:v>0.93591196613727479</c:v>
                      </c:pt>
                      <c:pt idx="526">
                        <c:v>0.93502667314438992</c:v>
                      </c:pt>
                      <c:pt idx="527">
                        <c:v>0.93282032444774998</c:v>
                      </c:pt>
                      <c:pt idx="528">
                        <c:v>0.93311678149381339</c:v>
                      </c:pt>
                      <c:pt idx="529">
                        <c:v>0.932341466106824</c:v>
                      </c:pt>
                      <c:pt idx="530">
                        <c:v>0.93204525538331529</c:v>
                      </c:pt>
                      <c:pt idx="531">
                        <c:v>0.93415512330408046</c:v>
                      </c:pt>
                      <c:pt idx="532">
                        <c:v>0.93489104533772127</c:v>
                      </c:pt>
                      <c:pt idx="533">
                        <c:v>0.93460908859420599</c:v>
                      </c:pt>
                      <c:pt idx="534">
                        <c:v>0.93604343140314905</c:v>
                      </c:pt>
                      <c:pt idx="535">
                        <c:v>0.93494486354133288</c:v>
                      </c:pt>
                      <c:pt idx="536">
                        <c:v>0.93380028039132712</c:v>
                      </c:pt>
                      <c:pt idx="537">
                        <c:v>0.93626761148791182</c:v>
                      </c:pt>
                      <c:pt idx="538">
                        <c:v>0.93681751105194955</c:v>
                      </c:pt>
                      <c:pt idx="539">
                        <c:v>0.93664927220159566</c:v>
                      </c:pt>
                      <c:pt idx="540">
                        <c:v>0.93686281128992299</c:v>
                      </c:pt>
                      <c:pt idx="541">
                        <c:v>0.93644440671722673</c:v>
                      </c:pt>
                      <c:pt idx="542">
                        <c:v>0.93469732545434658</c:v>
                      </c:pt>
                      <c:pt idx="543">
                        <c:v>0.93398951316784162</c:v>
                      </c:pt>
                      <c:pt idx="544">
                        <c:v>0.9340712391757714</c:v>
                      </c:pt>
                      <c:pt idx="545">
                        <c:v>0.93380458071044004</c:v>
                      </c:pt>
                      <c:pt idx="546">
                        <c:v>0.93221696027831835</c:v>
                      </c:pt>
                      <c:pt idx="547">
                        <c:v>0.93116361996941222</c:v>
                      </c:pt>
                      <c:pt idx="548">
                        <c:v>0.93202379449528361</c:v>
                      </c:pt>
                      <c:pt idx="549">
                        <c:v>0.93267213124643644</c:v>
                      </c:pt>
                      <c:pt idx="550">
                        <c:v>0.93370997826446323</c:v>
                      </c:pt>
                      <c:pt idx="551">
                        <c:v>0.93439821472568996</c:v>
                      </c:pt>
                      <c:pt idx="552">
                        <c:v>0.93661907868313876</c:v>
                      </c:pt>
                      <c:pt idx="553">
                        <c:v>0.93575035382178673</c:v>
                      </c:pt>
                      <c:pt idx="554">
                        <c:v>0.93532813871936793</c:v>
                      </c:pt>
                      <c:pt idx="555">
                        <c:v>0.93690379910703248</c:v>
                      </c:pt>
                      <c:pt idx="556">
                        <c:v>0.93549398621368929</c:v>
                      </c:pt>
                      <c:pt idx="557">
                        <c:v>0.93378952968018603</c:v>
                      </c:pt>
                      <c:pt idx="558">
                        <c:v>0.93361538540252886</c:v>
                      </c:pt>
                      <c:pt idx="559">
                        <c:v>0.9331876873537871</c:v>
                      </c:pt>
                      <c:pt idx="560">
                        <c:v>0.93404543019020392</c:v>
                      </c:pt>
                      <c:pt idx="561">
                        <c:v>0.93414867041138361</c:v>
                      </c:pt>
                      <c:pt idx="562">
                        <c:v>0.93166761593067415</c:v>
                      </c:pt>
                      <c:pt idx="563">
                        <c:v>0.93005578834759872</c:v>
                      </c:pt>
                      <c:pt idx="564">
                        <c:v>0.92966825171012757</c:v>
                      </c:pt>
                      <c:pt idx="565">
                        <c:v>0.93082920301344585</c:v>
                      </c:pt>
                      <c:pt idx="566">
                        <c:v>0.93266354105821159</c:v>
                      </c:pt>
                      <c:pt idx="567">
                        <c:v>0.93368847904521168</c:v>
                      </c:pt>
                      <c:pt idx="568">
                        <c:v>0.93421320134427133</c:v>
                      </c:pt>
                      <c:pt idx="569">
                        <c:v>0.9351321750414695</c:v>
                      </c:pt>
                      <c:pt idx="570">
                        <c:v>0.9349233358881246</c:v>
                      </c:pt>
                      <c:pt idx="571">
                        <c:v>0.93465643416639888</c:v>
                      </c:pt>
                      <c:pt idx="572">
                        <c:v>0.93384328447363452</c:v>
                      </c:pt>
                      <c:pt idx="573">
                        <c:v>0.93408199313023166</c:v>
                      </c:pt>
                      <c:pt idx="574">
                        <c:v>0.93470378213703131</c:v>
                      </c:pt>
                      <c:pt idx="575">
                        <c:v>0.93370352844670856</c:v>
                      </c:pt>
                      <c:pt idx="576">
                        <c:v>0.93325430079699101</c:v>
                      </c:pt>
                      <c:pt idx="577">
                        <c:v>0.93213754283295835</c:v>
                      </c:pt>
                      <c:pt idx="578">
                        <c:v>0.93101568996169948</c:v>
                      </c:pt>
                      <c:pt idx="579">
                        <c:v>0.9308656400551848</c:v>
                      </c:pt>
                      <c:pt idx="580">
                        <c:v>0.93004293924079406</c:v>
                      </c:pt>
                      <c:pt idx="581">
                        <c:v>0.93062132482482784</c:v>
                      </c:pt>
                      <c:pt idx="582">
                        <c:v>0.93085492313014462</c:v>
                      </c:pt>
                      <c:pt idx="583">
                        <c:v>0.93138019758271784</c:v>
                      </c:pt>
                      <c:pt idx="584">
                        <c:v>0.93244022393271875</c:v>
                      </c:pt>
                      <c:pt idx="585">
                        <c:v>0.93325215190202404</c:v>
                      </c:pt>
                      <c:pt idx="586">
                        <c:v>0.93289980006561046</c:v>
                      </c:pt>
                      <c:pt idx="587">
                        <c:v>0.9343594879630378</c:v>
                      </c:pt>
                      <c:pt idx="588">
                        <c:v>0.93334670796154828</c:v>
                      </c:pt>
                      <c:pt idx="589">
                        <c:v>0.93173626626666495</c:v>
                      </c:pt>
                      <c:pt idx="590">
                        <c:v>0.93147670877984834</c:v>
                      </c:pt>
                      <c:pt idx="591">
                        <c:v>0.93136089654327914</c:v>
                      </c:pt>
                      <c:pt idx="592">
                        <c:v>0.93119792593687523</c:v>
                      </c:pt>
                      <c:pt idx="593">
                        <c:v>0.93135017391642083</c:v>
                      </c:pt>
                      <c:pt idx="594">
                        <c:v>0.92955908546690069</c:v>
                      </c:pt>
                      <c:pt idx="595">
                        <c:v>0.92908617985574449</c:v>
                      </c:pt>
                      <c:pt idx="596">
                        <c:v>0.93016072936466132</c:v>
                      </c:pt>
                      <c:pt idx="597">
                        <c:v>0.92931083351079191</c:v>
                      </c:pt>
                      <c:pt idx="598">
                        <c:v>0.92973461392656387</c:v>
                      </c:pt>
                      <c:pt idx="599">
                        <c:v>0.92991445793570804</c:v>
                      </c:pt>
                      <c:pt idx="600">
                        <c:v>0.93198731211969632</c:v>
                      </c:pt>
                      <c:pt idx="601">
                        <c:v>0.93306736544415347</c:v>
                      </c:pt>
                      <c:pt idx="602">
                        <c:v>0.93218905608056679</c:v>
                      </c:pt>
                      <c:pt idx="603">
                        <c:v>0.93198516614207527</c:v>
                      </c:pt>
                      <c:pt idx="604">
                        <c:v>0.93219764189860344</c:v>
                      </c:pt>
                      <c:pt idx="605">
                        <c:v>0.93227706446436054</c:v>
                      </c:pt>
                      <c:pt idx="606">
                        <c:v>0.93181135836378404</c:v>
                      </c:pt>
                      <c:pt idx="607">
                        <c:v>0.92959761326539547</c:v>
                      </c:pt>
                      <c:pt idx="608">
                        <c:v>0.92829925090994148</c:v>
                      </c:pt>
                      <c:pt idx="609">
                        <c:v>0.92819024542155826</c:v>
                      </c:pt>
                      <c:pt idx="610">
                        <c:v>0.92757706102737281</c:v>
                      </c:pt>
                      <c:pt idx="611">
                        <c:v>0.92727168831391238</c:v>
                      </c:pt>
                      <c:pt idx="612">
                        <c:v>0.9287931419798483</c:v>
                      </c:pt>
                      <c:pt idx="613">
                        <c:v>0.92780348612050234</c:v>
                      </c:pt>
                      <c:pt idx="614">
                        <c:v>0.92979455806466282</c:v>
                      </c:pt>
                      <c:pt idx="615">
                        <c:v>0.93041135070700232</c:v>
                      </c:pt>
                      <c:pt idx="616">
                        <c:v>0.93070061308950869</c:v>
                      </c:pt>
                      <c:pt idx="617">
                        <c:v>0.93052275964454934</c:v>
                      </c:pt>
                      <c:pt idx="618">
                        <c:v>0.93091065248772187</c:v>
                      </c:pt>
                      <c:pt idx="619">
                        <c:v>0.93070489913409316</c:v>
                      </c:pt>
                      <c:pt idx="620">
                        <c:v>0.93025068823212809</c:v>
                      </c:pt>
                      <c:pt idx="621">
                        <c:v>0.92966825171012757</c:v>
                      </c:pt>
                      <c:pt idx="622">
                        <c:v>0.92724179708817123</c:v>
                      </c:pt>
                      <c:pt idx="623">
                        <c:v>0.92660363590299955</c:v>
                      </c:pt>
                      <c:pt idx="624">
                        <c:v>0.92520932225611285</c:v>
                      </c:pt>
                      <c:pt idx="625">
                        <c:v>0.92340878081957378</c:v>
                      </c:pt>
                      <c:pt idx="626">
                        <c:v>0.92499204970610771</c:v>
                      </c:pt>
                      <c:pt idx="627">
                        <c:v>0.92629645077728928</c:v>
                      </c:pt>
                      <c:pt idx="628">
                        <c:v>0.92722044680258064</c:v>
                      </c:pt>
                      <c:pt idx="629">
                        <c:v>0.92748736071007776</c:v>
                      </c:pt>
                      <c:pt idx="630">
                        <c:v>0.92710302901892971</c:v>
                      </c:pt>
                      <c:pt idx="631">
                        <c:v>0.92874823193554645</c:v>
                      </c:pt>
                      <c:pt idx="632">
                        <c:v>0.9299701309885704</c:v>
                      </c:pt>
                      <c:pt idx="633">
                        <c:v>0.92967039235284987</c:v>
                      </c:pt>
                      <c:pt idx="634">
                        <c:v>0.92939001012255951</c:v>
                      </c:pt>
                      <c:pt idx="635">
                        <c:v>0.92930655388610206</c:v>
                      </c:pt>
                      <c:pt idx="636">
                        <c:v>0.92870332406278533</c:v>
                      </c:pt>
                      <c:pt idx="637">
                        <c:v>0.92908617985574449</c:v>
                      </c:pt>
                      <c:pt idx="638">
                        <c:v>0.92488343256564332</c:v>
                      </c:pt>
                      <c:pt idx="639">
                        <c:v>0.92455978653956172</c:v>
                      </c:pt>
                      <c:pt idx="640">
                        <c:v>0.92221673738489574</c:v>
                      </c:pt>
                      <c:pt idx="641">
                        <c:v>0.92259267039148796</c:v>
                      </c:pt>
                      <c:pt idx="642">
                        <c:v>0.92410431896277034</c:v>
                      </c:pt>
                      <c:pt idx="643">
                        <c:v>0.92387454202077113</c:v>
                      </c:pt>
                      <c:pt idx="644">
                        <c:v>0.92670391976413646</c:v>
                      </c:pt>
                      <c:pt idx="645">
                        <c:v>0.92791030959345633</c:v>
                      </c:pt>
                      <c:pt idx="646">
                        <c:v>0.92892574621000967</c:v>
                      </c:pt>
                      <c:pt idx="647">
                        <c:v>0.92867766339614455</c:v>
                      </c:pt>
                      <c:pt idx="648">
                        <c:v>0.92856861347269593</c:v>
                      </c:pt>
                      <c:pt idx="649">
                        <c:v>0.92565894021348083</c:v>
                      </c:pt>
                      <c:pt idx="650">
                        <c:v>0.92472372464598696</c:v>
                      </c:pt>
                      <c:pt idx="651">
                        <c:v>0.92539681409198404</c:v>
                      </c:pt>
                      <c:pt idx="652">
                        <c:v>0.92366609016525547</c:v>
                      </c:pt>
                      <c:pt idx="653">
                        <c:v>0.92288587701511693</c:v>
                      </c:pt>
                      <c:pt idx="654">
                        <c:v>0.92087991325441809</c:v>
                      </c:pt>
                      <c:pt idx="655">
                        <c:v>0.92195770890267603</c:v>
                      </c:pt>
                      <c:pt idx="656">
                        <c:v>0.92217639209970914</c:v>
                      </c:pt>
                      <c:pt idx="657">
                        <c:v>0.92219974968126261</c:v>
                      </c:pt>
                      <c:pt idx="658">
                        <c:v>0.9232748382153696</c:v>
                      </c:pt>
                      <c:pt idx="659">
                        <c:v>0.92536911404274724</c:v>
                      </c:pt>
                      <c:pt idx="660">
                        <c:v>0.92515393421106684</c:v>
                      </c:pt>
                      <c:pt idx="661">
                        <c:v>0.92664204120582183</c:v>
                      </c:pt>
                      <c:pt idx="662">
                        <c:v>0.92609598209156374</c:v>
                      </c:pt>
                      <c:pt idx="663">
                        <c:v>0.92736777378033786</c:v>
                      </c:pt>
                      <c:pt idx="664">
                        <c:v>0.92508150869376482</c:v>
                      </c:pt>
                      <c:pt idx="665">
                        <c:v>0.92239725106288484</c:v>
                      </c:pt>
                      <c:pt idx="666">
                        <c:v>0.91948150922710148</c:v>
                      </c:pt>
                      <c:pt idx="667">
                        <c:v>0.92124893753299597</c:v>
                      </c:pt>
                      <c:pt idx="668">
                        <c:v>0.91807254502045244</c:v>
                      </c:pt>
                      <c:pt idx="669">
                        <c:v>0.91882541624590264</c:v>
                      </c:pt>
                      <c:pt idx="670">
                        <c:v>0.92085870945492987</c:v>
                      </c:pt>
                      <c:pt idx="671">
                        <c:v>0.92223584892552979</c:v>
                      </c:pt>
                      <c:pt idx="672">
                        <c:v>0.92161598758902374</c:v>
                      </c:pt>
                      <c:pt idx="673">
                        <c:v>0.92405963563768068</c:v>
                      </c:pt>
                      <c:pt idx="674">
                        <c:v>0.92647776301383822</c:v>
                      </c:pt>
                      <c:pt idx="675">
                        <c:v>0.92543730027087023</c:v>
                      </c:pt>
                      <c:pt idx="676">
                        <c:v>0.92387666932296864</c:v>
                      </c:pt>
                      <c:pt idx="677">
                        <c:v>0.92390006997043028</c:v>
                      </c:pt>
                      <c:pt idx="678">
                        <c:v>0.91932061728962355</c:v>
                      </c:pt>
                      <c:pt idx="679">
                        <c:v>0.91884445750655919</c:v>
                      </c:pt>
                      <c:pt idx="680">
                        <c:v>0.9170035141904368</c:v>
                      </c:pt>
                      <c:pt idx="681">
                        <c:v>0.91669740089485419</c:v>
                      </c:pt>
                      <c:pt idx="682">
                        <c:v>0.91722313426215796</c:v>
                      </c:pt>
                      <c:pt idx="683">
                        <c:v>0.91540440930735567</c:v>
                      </c:pt>
                      <c:pt idx="684">
                        <c:v>0.91692961541647566</c:v>
                      </c:pt>
                      <c:pt idx="685">
                        <c:v>0.91978008069497319</c:v>
                      </c:pt>
                      <c:pt idx="686">
                        <c:v>0.92310478036842014</c:v>
                      </c:pt>
                      <c:pt idx="687">
                        <c:v>0.92169238632788442</c:v>
                      </c:pt>
                      <c:pt idx="688">
                        <c:v>0.92314091503985363</c:v>
                      </c:pt>
                      <c:pt idx="689">
                        <c:v>0.92440652005873192</c:v>
                      </c:pt>
                      <c:pt idx="690">
                        <c:v>0.91960219665861742</c:v>
                      </c:pt>
                      <c:pt idx="691">
                        <c:v>0.91974407757728494</c:v>
                      </c:pt>
                      <c:pt idx="692">
                        <c:v>0.915956818613894</c:v>
                      </c:pt>
                      <c:pt idx="693">
                        <c:v>0.91325067104890345</c:v>
                      </c:pt>
                      <c:pt idx="694">
                        <c:v>0.91212214522334678</c:v>
                      </c:pt>
                      <c:pt idx="695">
                        <c:v>0.91373655569286416</c:v>
                      </c:pt>
                      <c:pt idx="696">
                        <c:v>0.91606227811033236</c:v>
                      </c:pt>
                      <c:pt idx="697">
                        <c:v>0.9170415215932648</c:v>
                      </c:pt>
                      <c:pt idx="698">
                        <c:v>0.91743858196180927</c:v>
                      </c:pt>
                      <c:pt idx="699">
                        <c:v>0.91871752322203282</c:v>
                      </c:pt>
                      <c:pt idx="700">
                        <c:v>0.91984361904656409</c:v>
                      </c:pt>
                      <c:pt idx="701">
                        <c:v>0.92107289026827832</c:v>
                      </c:pt>
                      <c:pt idx="702">
                        <c:v>0.91970384046641485</c:v>
                      </c:pt>
                      <c:pt idx="703">
                        <c:v>0.91517258104766863</c:v>
                      </c:pt>
                      <c:pt idx="704">
                        <c:v>0.91349673616630345</c:v>
                      </c:pt>
                      <c:pt idx="705">
                        <c:v>0.91264105176751054</c:v>
                      </c:pt>
                      <c:pt idx="706">
                        <c:v>0.91054203559552727</c:v>
                      </c:pt>
                      <c:pt idx="707">
                        <c:v>0.91168749937241456</c:v>
                      </c:pt>
                      <c:pt idx="708">
                        <c:v>0.91085238535004165</c:v>
                      </c:pt>
                      <c:pt idx="709">
                        <c:v>0.91226287208151613</c:v>
                      </c:pt>
                      <c:pt idx="710">
                        <c:v>0.91397433367294367</c:v>
                      </c:pt>
                      <c:pt idx="711">
                        <c:v>0.91686627835017198</c:v>
                      </c:pt>
                      <c:pt idx="712">
                        <c:v>0.91740267049782853</c:v>
                      </c:pt>
                      <c:pt idx="713">
                        <c:v>0.91835162753129662</c:v>
                      </c:pt>
                      <c:pt idx="714">
                        <c:v>0.91517468831283744</c:v>
                      </c:pt>
                      <c:pt idx="715">
                        <c:v>0.91444586408869277</c:v>
                      </c:pt>
                      <c:pt idx="716">
                        <c:v>0.91110619583587982</c:v>
                      </c:pt>
                      <c:pt idx="717">
                        <c:v>0.90710800604439557</c:v>
                      </c:pt>
                      <c:pt idx="718">
                        <c:v>0.90634804018057558</c:v>
                      </c:pt>
                      <c:pt idx="719">
                        <c:v>0.90612267830661175</c:v>
                      </c:pt>
                      <c:pt idx="720">
                        <c:v>0.90867587949484063</c:v>
                      </c:pt>
                      <c:pt idx="721">
                        <c:v>0.91149019234976725</c:v>
                      </c:pt>
                      <c:pt idx="722">
                        <c:v>0.9117462799325301</c:v>
                      </c:pt>
                      <c:pt idx="723">
                        <c:v>0.9143384853334936</c:v>
                      </c:pt>
                      <c:pt idx="724">
                        <c:v>0.91645258383428219</c:v>
                      </c:pt>
                      <c:pt idx="725">
                        <c:v>0.91588511309121134</c:v>
                      </c:pt>
                      <c:pt idx="726">
                        <c:v>0.91334320058085916</c:v>
                      </c:pt>
                      <c:pt idx="727">
                        <c:v>0.91037013058244887</c:v>
                      </c:pt>
                      <c:pt idx="728">
                        <c:v>0.90687619070580239</c:v>
                      </c:pt>
                      <c:pt idx="729">
                        <c:v>0.90465085919629007</c:v>
                      </c:pt>
                      <c:pt idx="730">
                        <c:v>0.90205288533797778</c:v>
                      </c:pt>
                      <c:pt idx="731">
                        <c:v>0.90269908032861768</c:v>
                      </c:pt>
                      <c:pt idx="732">
                        <c:v>0.90500087686924735</c:v>
                      </c:pt>
                      <c:pt idx="733">
                        <c:v>0.90708085343694356</c:v>
                      </c:pt>
                      <c:pt idx="734">
                        <c:v>0.91059235539832695</c:v>
                      </c:pt>
                      <c:pt idx="735">
                        <c:v>0.91037222678955398</c:v>
                      </c:pt>
                      <c:pt idx="736">
                        <c:v>0.91067203410671616</c:v>
                      </c:pt>
                      <c:pt idx="737">
                        <c:v>0.90770765915842488</c:v>
                      </c:pt>
                      <c:pt idx="738">
                        <c:v>0.90394498566367032</c:v>
                      </c:pt>
                      <c:pt idx="739">
                        <c:v>0.90466127443415878</c:v>
                      </c:pt>
                      <c:pt idx="740">
                        <c:v>0.90160435332599687</c:v>
                      </c:pt>
                      <c:pt idx="741">
                        <c:v>0.90090708012006748</c:v>
                      </c:pt>
                      <c:pt idx="742">
                        <c:v>0.89929670050126054</c:v>
                      </c:pt>
                      <c:pt idx="743">
                        <c:v>0.90092575005043363</c:v>
                      </c:pt>
                      <c:pt idx="744">
                        <c:v>0.90380970412140704</c:v>
                      </c:pt>
                      <c:pt idx="745">
                        <c:v>0.9076345095116799</c:v>
                      </c:pt>
                      <c:pt idx="746">
                        <c:v>0.90887885560427573</c:v>
                      </c:pt>
                      <c:pt idx="747">
                        <c:v>0.90778708544994569</c:v>
                      </c:pt>
                      <c:pt idx="748">
                        <c:v>0.90695345590220755</c:v>
                      </c:pt>
                      <c:pt idx="749">
                        <c:v>0.90406571551965798</c:v>
                      </c:pt>
                      <c:pt idx="750">
                        <c:v>0.89962393175632527</c:v>
                      </c:pt>
                      <c:pt idx="751">
                        <c:v>0.89571119034817748</c:v>
                      </c:pt>
                      <c:pt idx="752">
                        <c:v>0.89465583752848965</c:v>
                      </c:pt>
                      <c:pt idx="753">
                        <c:v>0.89543074089416785</c:v>
                      </c:pt>
                      <c:pt idx="754">
                        <c:v>0.8983405424535178</c:v>
                      </c:pt>
                      <c:pt idx="755">
                        <c:v>0.90094027137487509</c:v>
                      </c:pt>
                      <c:pt idx="756">
                        <c:v>0.90551990218550205</c:v>
                      </c:pt>
                      <c:pt idx="757">
                        <c:v>0.9058952865651041</c:v>
                      </c:pt>
                      <c:pt idx="758">
                        <c:v>0.9047404341607358</c:v>
                      </c:pt>
                      <c:pt idx="759">
                        <c:v>0.90304002549621254</c:v>
                      </c:pt>
                      <c:pt idx="760">
                        <c:v>0.89786491213570996</c:v>
                      </c:pt>
                      <c:pt idx="761">
                        <c:v>0.89418215809377311</c:v>
                      </c:pt>
                      <c:pt idx="762">
                        <c:v>0.89152597283269841</c:v>
                      </c:pt>
                      <c:pt idx="763">
                        <c:v>0.89211943363513402</c:v>
                      </c:pt>
                      <c:pt idx="764">
                        <c:v>0.89554208531197699</c:v>
                      </c:pt>
                      <c:pt idx="765">
                        <c:v>0.89646223729518748</c:v>
                      </c:pt>
                      <c:pt idx="766">
                        <c:v>0.90139885069602677</c:v>
                      </c:pt>
                      <c:pt idx="767">
                        <c:v>0.90239981997637542</c:v>
                      </c:pt>
                      <c:pt idx="768">
                        <c:v>0.90210273600003466</c:v>
                      </c:pt>
                      <c:pt idx="769">
                        <c:v>0.90032435798389032</c:v>
                      </c:pt>
                      <c:pt idx="770">
                        <c:v>0.8954657922732765</c:v>
                      </c:pt>
                      <c:pt idx="771">
                        <c:v>0.89296410160675199</c:v>
                      </c:pt>
                      <c:pt idx="772">
                        <c:v>0.89022543801021092</c:v>
                      </c:pt>
                      <c:pt idx="773">
                        <c:v>0.88910079791674324</c:v>
                      </c:pt>
                      <c:pt idx="774">
                        <c:v>0.89169431950716749</c:v>
                      </c:pt>
                      <c:pt idx="775">
                        <c:v>0.89474854328509024</c:v>
                      </c:pt>
                      <c:pt idx="776">
                        <c:v>0.89879365940326816</c:v>
                      </c:pt>
                      <c:pt idx="777">
                        <c:v>0.89961357451267365</c:v>
                      </c:pt>
                      <c:pt idx="778">
                        <c:v>0.89895923856374971</c:v>
                      </c:pt>
                      <c:pt idx="779">
                        <c:v>0.89611345864220648</c:v>
                      </c:pt>
                      <c:pt idx="780">
                        <c:v>0.89066420754599629</c:v>
                      </c:pt>
                      <c:pt idx="781">
                        <c:v>0.88760144380531214</c:v>
                      </c:pt>
                      <c:pt idx="782">
                        <c:v>0.88588428977963463</c:v>
                      </c:pt>
                      <c:pt idx="783">
                        <c:v>0.88687007281920671</c:v>
                      </c:pt>
                      <c:pt idx="784">
                        <c:v>0.88912536501907025</c:v>
                      </c:pt>
                      <c:pt idx="785">
                        <c:v>0.89355646223412621</c:v>
                      </c:pt>
                      <c:pt idx="786">
                        <c:v>0.8951730522958431</c:v>
                      </c:pt>
                      <c:pt idx="787">
                        <c:v>0.89425628266421231</c:v>
                      </c:pt>
                      <c:pt idx="788">
                        <c:v>0.89256735748462646</c:v>
                      </c:pt>
                      <c:pt idx="789">
                        <c:v>0.89082418666174024</c:v>
                      </c:pt>
                      <c:pt idx="790">
                        <c:v>0.88728267171565667</c:v>
                      </c:pt>
                      <c:pt idx="791">
                        <c:v>0.88356600878424252</c:v>
                      </c:pt>
                      <c:pt idx="792">
                        <c:v>0.88365756539396323</c:v>
                      </c:pt>
                      <c:pt idx="793">
                        <c:v>0.88679656048895261</c:v>
                      </c:pt>
                      <c:pt idx="794">
                        <c:v>0.88838660156509153</c:v>
                      </c:pt>
                      <c:pt idx="795">
                        <c:v>0.88963528560098781</c:v>
                      </c:pt>
                      <c:pt idx="796">
                        <c:v>0.89111550447077348</c:v>
                      </c:pt>
                      <c:pt idx="797">
                        <c:v>0.88959022060159321</c:v>
                      </c:pt>
                      <c:pt idx="798">
                        <c:v>0.88599240704652193</c:v>
                      </c:pt>
                      <c:pt idx="799">
                        <c:v>0.88271600279221596</c:v>
                      </c:pt>
                      <c:pt idx="800">
                        <c:v>0.87929377791229824</c:v>
                      </c:pt>
                      <c:pt idx="801">
                        <c:v>0.87956714797912805</c:v>
                      </c:pt>
                      <c:pt idx="802">
                        <c:v>0.88085616853529591</c:v>
                      </c:pt>
                      <c:pt idx="803">
                        <c:v>0.8844025782841235</c:v>
                      </c:pt>
                      <c:pt idx="804">
                        <c:v>0.88682106392196691</c:v>
                      </c:pt>
                      <c:pt idx="805">
                        <c:v>0.88726632751536749</c:v>
                      </c:pt>
                      <c:pt idx="806">
                        <c:v>0.88741956621312346</c:v>
                      </c:pt>
                      <c:pt idx="807">
                        <c:v>0.88199474992298099</c:v>
                      </c:pt>
                      <c:pt idx="808">
                        <c:v>0.8786097128658259</c:v>
                      </c:pt>
                      <c:pt idx="809">
                        <c:v>0.87757450950131555</c:v>
                      </c:pt>
                      <c:pt idx="810">
                        <c:v>0.87794033061429533</c:v>
                      </c:pt>
                      <c:pt idx="811">
                        <c:v>0.87970892887923724</c:v>
                      </c:pt>
                      <c:pt idx="812">
                        <c:v>0.88328936201749997</c:v>
                      </c:pt>
                      <c:pt idx="813">
                        <c:v>0.88601280801048554</c:v>
                      </c:pt>
                      <c:pt idx="814">
                        <c:v>0.88397910596451135</c:v>
                      </c:pt>
                      <c:pt idx="815">
                        <c:v>0.88054590151008683</c:v>
                      </c:pt>
                      <c:pt idx="816">
                        <c:v>0.87848226847124711</c:v>
                      </c:pt>
                      <c:pt idx="817">
                        <c:v>0.87475412676539743</c:v>
                      </c:pt>
                      <c:pt idx="818">
                        <c:v>0.87387235372262406</c:v>
                      </c:pt>
                      <c:pt idx="819">
                        <c:v>0.87654052584333741</c:v>
                      </c:pt>
                      <c:pt idx="820">
                        <c:v>0.87953069372692627</c:v>
                      </c:pt>
                      <c:pt idx="821">
                        <c:v>0.88037965959175923</c:v>
                      </c:pt>
                      <c:pt idx="822">
                        <c:v>0.87949019077426438</c:v>
                      </c:pt>
                      <c:pt idx="823">
                        <c:v>0.87777862292315645</c:v>
                      </c:pt>
                      <c:pt idx="824">
                        <c:v>0.87459904743596373</c:v>
                      </c:pt>
                      <c:pt idx="825">
                        <c:v>0.87232837622924042</c:v>
                      </c:pt>
                      <c:pt idx="826">
                        <c:v>0.87114209487828009</c:v>
                      </c:pt>
                      <c:pt idx="827">
                        <c:v>0.87181432351062416</c:v>
                      </c:pt>
                      <c:pt idx="828">
                        <c:v>0.87418026927266734</c:v>
                      </c:pt>
                      <c:pt idx="829">
                        <c:v>0.87510668205928344</c:v>
                      </c:pt>
                      <c:pt idx="830">
                        <c:v>0.87276837281665709</c:v>
                      </c:pt>
                      <c:pt idx="831">
                        <c:v>0.86896243014393626</c:v>
                      </c:pt>
                      <c:pt idx="832">
                        <c:v>0.86581678314609611</c:v>
                      </c:pt>
                      <c:pt idx="833">
                        <c:v>0.86177323178509158</c:v>
                      </c:pt>
                      <c:pt idx="834">
                        <c:v>0.8614300151772315</c:v>
                      </c:pt>
                      <c:pt idx="835">
                        <c:v>0.86199947238373531</c:v>
                      </c:pt>
                      <c:pt idx="836">
                        <c:v>0.86113055633707025</c:v>
                      </c:pt>
                      <c:pt idx="837">
                        <c:v>0.86031401923897199</c:v>
                      </c:pt>
                      <c:pt idx="838">
                        <c:v>0.85767746622291396</c:v>
                      </c:pt>
                      <c:pt idx="839">
                        <c:v>0.8524874614018898</c:v>
                      </c:pt>
                      <c:pt idx="840">
                        <c:v>0.84751618369731907</c:v>
                      </c:pt>
                      <c:pt idx="841">
                        <c:v>0.84413712328282497</c:v>
                      </c:pt>
                      <c:pt idx="842">
                        <c:v>0.84214912160799671</c:v>
                      </c:pt>
                      <c:pt idx="843">
                        <c:v>0.83942906024026598</c:v>
                      </c:pt>
                      <c:pt idx="844">
                        <c:v>0.83576465381477982</c:v>
                      </c:pt>
                      <c:pt idx="845">
                        <c:v>0.83137890359274824</c:v>
                      </c:pt>
                      <c:pt idx="846">
                        <c:v>0.82388386938778746</c:v>
                      </c:pt>
                      <c:pt idx="847">
                        <c:v>0.81579492636079531</c:v>
                      </c:pt>
                      <c:pt idx="848">
                        <c:v>0.81048503437338215</c:v>
                      </c:pt>
                      <c:pt idx="849">
                        <c:v>0.80525976499052043</c:v>
                      </c:pt>
                      <c:pt idx="850">
                        <c:v>0.79922672932868155</c:v>
                      </c:pt>
                      <c:pt idx="851">
                        <c:v>0.79181185551422884</c:v>
                      </c:pt>
                      <c:pt idx="852">
                        <c:v>0.78218052763456414</c:v>
                      </c:pt>
                      <c:pt idx="853">
                        <c:v>0.77074017984354515</c:v>
                      </c:pt>
                      <c:pt idx="854">
                        <c:v>0.75940420919434393</c:v>
                      </c:pt>
                      <c:pt idx="855">
                        <c:v>0.74875373191538785</c:v>
                      </c:pt>
                      <c:pt idx="856">
                        <c:v>0.73890567147243047</c:v>
                      </c:pt>
                      <c:pt idx="857">
                        <c:v>0.72838333361854479</c:v>
                      </c:pt>
                      <c:pt idx="858">
                        <c:v>0.71660692385007951</c:v>
                      </c:pt>
                      <c:pt idx="859">
                        <c:v>0.70200466801145645</c:v>
                      </c:pt>
                      <c:pt idx="860">
                        <c:v>0.68592716072480131</c:v>
                      </c:pt>
                      <c:pt idx="861">
                        <c:v>0.67050188016284151</c:v>
                      </c:pt>
                      <c:pt idx="862">
                        <c:v>0.65486985586723212</c:v>
                      </c:pt>
                      <c:pt idx="863">
                        <c:v>0.63998235472849752</c:v>
                      </c:pt>
                      <c:pt idx="864">
                        <c:v>0.62395030307033583</c:v>
                      </c:pt>
                      <c:pt idx="865">
                        <c:v>0.60555974858689543</c:v>
                      </c:pt>
                      <c:pt idx="866">
                        <c:v>0.58606258993860383</c:v>
                      </c:pt>
                      <c:pt idx="867">
                        <c:v>0.56579616570720337</c:v>
                      </c:pt>
                      <c:pt idx="868">
                        <c:v>0.54507717950319978</c:v>
                      </c:pt>
                      <c:pt idx="869">
                        <c:v>0.5241794610963616</c:v>
                      </c:pt>
                      <c:pt idx="870">
                        <c:v>0.50353539057909469</c:v>
                      </c:pt>
                      <c:pt idx="871">
                        <c:v>0.48222197786232751</c:v>
                      </c:pt>
                      <c:pt idx="872">
                        <c:v>0.45970793483653821</c:v>
                      </c:pt>
                      <c:pt idx="873">
                        <c:v>0.4369281239113097</c:v>
                      </c:pt>
                      <c:pt idx="874">
                        <c:v>0.41401588071806533</c:v>
                      </c:pt>
                      <c:pt idx="875">
                        <c:v>0.39149930912552661</c:v>
                      </c:pt>
                      <c:pt idx="876">
                        <c:v>0.36952004319049608</c:v>
                      </c:pt>
                      <c:pt idx="877">
                        <c:v>0.34726578839337824</c:v>
                      </c:pt>
                      <c:pt idx="878">
                        <c:v>0.32540932948388201</c:v>
                      </c:pt>
                      <c:pt idx="879">
                        <c:v>0.30376728529192842</c:v>
                      </c:pt>
                      <c:pt idx="880">
                        <c:v>0.28260445251383542</c:v>
                      </c:pt>
                      <c:pt idx="881">
                        <c:v>0.26232217224834953</c:v>
                      </c:pt>
                      <c:pt idx="882">
                        <c:v>0.24280017755815367</c:v>
                      </c:pt>
                      <c:pt idx="883">
                        <c:v>0.22410317010758327</c:v>
                      </c:pt>
                      <c:pt idx="884">
                        <c:v>0.20606821064639086</c:v>
                      </c:pt>
                      <c:pt idx="885">
                        <c:v>0.18867049983341433</c:v>
                      </c:pt>
                      <c:pt idx="886">
                        <c:v>0.17247295331247181</c:v>
                      </c:pt>
                      <c:pt idx="887">
                        <c:v>0.15696325635875666</c:v>
                      </c:pt>
                      <c:pt idx="888">
                        <c:v>0.14212746173227872</c:v>
                      </c:pt>
                      <c:pt idx="889">
                        <c:v>0.12844316541856285</c:v>
                      </c:pt>
                      <c:pt idx="890">
                        <c:v>0.11548378246989548</c:v>
                      </c:pt>
                      <c:pt idx="891">
                        <c:v>0.10362582472886092</c:v>
                      </c:pt>
                      <c:pt idx="892">
                        <c:v>9.2816246175609934E-2</c:v>
                      </c:pt>
                      <c:pt idx="893">
                        <c:v>8.2689620735945296E-2</c:v>
                      </c:pt>
                      <c:pt idx="894">
                        <c:v>7.3377008149908912E-2</c:v>
                      </c:pt>
                      <c:pt idx="895">
                        <c:v>6.498258746306175E-2</c:v>
                      </c:pt>
                      <c:pt idx="896">
                        <c:v>5.72976750378184E-2</c:v>
                      </c:pt>
                      <c:pt idx="897">
                        <c:v>5.0301044121931246E-2</c:v>
                      </c:pt>
                      <c:pt idx="898">
                        <c:v>4.400611202551153E-2</c:v>
                      </c:pt>
                      <c:pt idx="899">
                        <c:v>3.8411741718964124E-2</c:v>
                      </c:pt>
                      <c:pt idx="900">
                        <c:v>3.3720266631369802E-2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27A-4203-9648-B24EE3B344F4}"/>
                  </c:ext>
                </c:extLst>
              </c15:ser>
            </c15:filteredScatterSeries>
            <c15:filteredScatterSeries>
              <c15:ser>
                <c:idx val="3"/>
                <c:order val="3"/>
                <c:tx>
                  <c:v>4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'SFT1'!$A$3:$A$903</c15:sqref>
                        </c15:formulaRef>
                      </c:ext>
                    </c:extLst>
                    <c:numCache>
                      <c:formatCode>General</c:formatCode>
                      <c:ptCount val="901"/>
                      <c:pt idx="0">
                        <c:v>800</c:v>
                      </c:pt>
                      <c:pt idx="1">
                        <c:v>799.5</c:v>
                      </c:pt>
                      <c:pt idx="2">
                        <c:v>799</c:v>
                      </c:pt>
                      <c:pt idx="3">
                        <c:v>798.5</c:v>
                      </c:pt>
                      <c:pt idx="4">
                        <c:v>798</c:v>
                      </c:pt>
                      <c:pt idx="5">
                        <c:v>797.5</c:v>
                      </c:pt>
                      <c:pt idx="6">
                        <c:v>797</c:v>
                      </c:pt>
                      <c:pt idx="7">
                        <c:v>796.5</c:v>
                      </c:pt>
                      <c:pt idx="8">
                        <c:v>796</c:v>
                      </c:pt>
                      <c:pt idx="9">
                        <c:v>795.5</c:v>
                      </c:pt>
                      <c:pt idx="10">
                        <c:v>795</c:v>
                      </c:pt>
                      <c:pt idx="11">
                        <c:v>794.5</c:v>
                      </c:pt>
                      <c:pt idx="12">
                        <c:v>794</c:v>
                      </c:pt>
                      <c:pt idx="13">
                        <c:v>793.5</c:v>
                      </c:pt>
                      <c:pt idx="14">
                        <c:v>793</c:v>
                      </c:pt>
                      <c:pt idx="15">
                        <c:v>792.5</c:v>
                      </c:pt>
                      <c:pt idx="16">
                        <c:v>792</c:v>
                      </c:pt>
                      <c:pt idx="17">
                        <c:v>791.5</c:v>
                      </c:pt>
                      <c:pt idx="18">
                        <c:v>791</c:v>
                      </c:pt>
                      <c:pt idx="19">
                        <c:v>790.5</c:v>
                      </c:pt>
                      <c:pt idx="20">
                        <c:v>790</c:v>
                      </c:pt>
                      <c:pt idx="21">
                        <c:v>789.5</c:v>
                      </c:pt>
                      <c:pt idx="22">
                        <c:v>789</c:v>
                      </c:pt>
                      <c:pt idx="23">
                        <c:v>788.5</c:v>
                      </c:pt>
                      <c:pt idx="24">
                        <c:v>788</c:v>
                      </c:pt>
                      <c:pt idx="25">
                        <c:v>787.5</c:v>
                      </c:pt>
                      <c:pt idx="26">
                        <c:v>787</c:v>
                      </c:pt>
                      <c:pt idx="27">
                        <c:v>786.5</c:v>
                      </c:pt>
                      <c:pt idx="28">
                        <c:v>786</c:v>
                      </c:pt>
                      <c:pt idx="29">
                        <c:v>785.5</c:v>
                      </c:pt>
                      <c:pt idx="30">
                        <c:v>785</c:v>
                      </c:pt>
                      <c:pt idx="31">
                        <c:v>784.5</c:v>
                      </c:pt>
                      <c:pt idx="32">
                        <c:v>784</c:v>
                      </c:pt>
                      <c:pt idx="33">
                        <c:v>783.5</c:v>
                      </c:pt>
                      <c:pt idx="34">
                        <c:v>783</c:v>
                      </c:pt>
                      <c:pt idx="35">
                        <c:v>782.5</c:v>
                      </c:pt>
                      <c:pt idx="36">
                        <c:v>782</c:v>
                      </c:pt>
                      <c:pt idx="37">
                        <c:v>781.5</c:v>
                      </c:pt>
                      <c:pt idx="38">
                        <c:v>781</c:v>
                      </c:pt>
                      <c:pt idx="39">
                        <c:v>780.5</c:v>
                      </c:pt>
                      <c:pt idx="40">
                        <c:v>780</c:v>
                      </c:pt>
                      <c:pt idx="41">
                        <c:v>779.5</c:v>
                      </c:pt>
                      <c:pt idx="42">
                        <c:v>779</c:v>
                      </c:pt>
                      <c:pt idx="43">
                        <c:v>778.5</c:v>
                      </c:pt>
                      <c:pt idx="44">
                        <c:v>778</c:v>
                      </c:pt>
                      <c:pt idx="45">
                        <c:v>777.5</c:v>
                      </c:pt>
                      <c:pt idx="46">
                        <c:v>777</c:v>
                      </c:pt>
                      <c:pt idx="47">
                        <c:v>776.5</c:v>
                      </c:pt>
                      <c:pt idx="48">
                        <c:v>776</c:v>
                      </c:pt>
                      <c:pt idx="49">
                        <c:v>775.5</c:v>
                      </c:pt>
                      <c:pt idx="50">
                        <c:v>775</c:v>
                      </c:pt>
                      <c:pt idx="51">
                        <c:v>774.5</c:v>
                      </c:pt>
                      <c:pt idx="52">
                        <c:v>774</c:v>
                      </c:pt>
                      <c:pt idx="53">
                        <c:v>773.5</c:v>
                      </c:pt>
                      <c:pt idx="54">
                        <c:v>773</c:v>
                      </c:pt>
                      <c:pt idx="55">
                        <c:v>772.5</c:v>
                      </c:pt>
                      <c:pt idx="56">
                        <c:v>772</c:v>
                      </c:pt>
                      <c:pt idx="57">
                        <c:v>771.5</c:v>
                      </c:pt>
                      <c:pt idx="58">
                        <c:v>771</c:v>
                      </c:pt>
                      <c:pt idx="59">
                        <c:v>770.5</c:v>
                      </c:pt>
                      <c:pt idx="60">
                        <c:v>770</c:v>
                      </c:pt>
                      <c:pt idx="61">
                        <c:v>769.5</c:v>
                      </c:pt>
                      <c:pt idx="62">
                        <c:v>769</c:v>
                      </c:pt>
                      <c:pt idx="63">
                        <c:v>768.5</c:v>
                      </c:pt>
                      <c:pt idx="64">
                        <c:v>768</c:v>
                      </c:pt>
                      <c:pt idx="65">
                        <c:v>767.5</c:v>
                      </c:pt>
                      <c:pt idx="66">
                        <c:v>767</c:v>
                      </c:pt>
                      <c:pt idx="67">
                        <c:v>766.5</c:v>
                      </c:pt>
                      <c:pt idx="68">
                        <c:v>766</c:v>
                      </c:pt>
                      <c:pt idx="69">
                        <c:v>765.5</c:v>
                      </c:pt>
                      <c:pt idx="70">
                        <c:v>765</c:v>
                      </c:pt>
                      <c:pt idx="71">
                        <c:v>764.5</c:v>
                      </c:pt>
                      <c:pt idx="72">
                        <c:v>764</c:v>
                      </c:pt>
                      <c:pt idx="73">
                        <c:v>763.5</c:v>
                      </c:pt>
                      <c:pt idx="74">
                        <c:v>763</c:v>
                      </c:pt>
                      <c:pt idx="75">
                        <c:v>762.5</c:v>
                      </c:pt>
                      <c:pt idx="76">
                        <c:v>762</c:v>
                      </c:pt>
                      <c:pt idx="77">
                        <c:v>761.5</c:v>
                      </c:pt>
                      <c:pt idx="78">
                        <c:v>761</c:v>
                      </c:pt>
                      <c:pt idx="79">
                        <c:v>760.5</c:v>
                      </c:pt>
                      <c:pt idx="80">
                        <c:v>760</c:v>
                      </c:pt>
                      <c:pt idx="81">
                        <c:v>759.5</c:v>
                      </c:pt>
                      <c:pt idx="82">
                        <c:v>759</c:v>
                      </c:pt>
                      <c:pt idx="83">
                        <c:v>758.5</c:v>
                      </c:pt>
                      <c:pt idx="84">
                        <c:v>758</c:v>
                      </c:pt>
                      <c:pt idx="85">
                        <c:v>757.5</c:v>
                      </c:pt>
                      <c:pt idx="86">
                        <c:v>757</c:v>
                      </c:pt>
                      <c:pt idx="87">
                        <c:v>756.5</c:v>
                      </c:pt>
                      <c:pt idx="88">
                        <c:v>756</c:v>
                      </c:pt>
                      <c:pt idx="89">
                        <c:v>755.5</c:v>
                      </c:pt>
                      <c:pt idx="90">
                        <c:v>755</c:v>
                      </c:pt>
                      <c:pt idx="91">
                        <c:v>754.5</c:v>
                      </c:pt>
                      <c:pt idx="92">
                        <c:v>754</c:v>
                      </c:pt>
                      <c:pt idx="93">
                        <c:v>753.5</c:v>
                      </c:pt>
                      <c:pt idx="94">
                        <c:v>753</c:v>
                      </c:pt>
                      <c:pt idx="95">
                        <c:v>752.5</c:v>
                      </c:pt>
                      <c:pt idx="96">
                        <c:v>752</c:v>
                      </c:pt>
                      <c:pt idx="97">
                        <c:v>751.5</c:v>
                      </c:pt>
                      <c:pt idx="98">
                        <c:v>751</c:v>
                      </c:pt>
                      <c:pt idx="99">
                        <c:v>750.5</c:v>
                      </c:pt>
                      <c:pt idx="100">
                        <c:v>750</c:v>
                      </c:pt>
                      <c:pt idx="101">
                        <c:v>749.5</c:v>
                      </c:pt>
                      <c:pt idx="102">
                        <c:v>749</c:v>
                      </c:pt>
                      <c:pt idx="103">
                        <c:v>748.5</c:v>
                      </c:pt>
                      <c:pt idx="104">
                        <c:v>748</c:v>
                      </c:pt>
                      <c:pt idx="105">
                        <c:v>747.5</c:v>
                      </c:pt>
                      <c:pt idx="106">
                        <c:v>747</c:v>
                      </c:pt>
                      <c:pt idx="107">
                        <c:v>746.5</c:v>
                      </c:pt>
                      <c:pt idx="108">
                        <c:v>746</c:v>
                      </c:pt>
                      <c:pt idx="109">
                        <c:v>745.5</c:v>
                      </c:pt>
                      <c:pt idx="110">
                        <c:v>745</c:v>
                      </c:pt>
                      <c:pt idx="111">
                        <c:v>744.5</c:v>
                      </c:pt>
                      <c:pt idx="112">
                        <c:v>744</c:v>
                      </c:pt>
                      <c:pt idx="113">
                        <c:v>743.5</c:v>
                      </c:pt>
                      <c:pt idx="114">
                        <c:v>743</c:v>
                      </c:pt>
                      <c:pt idx="115">
                        <c:v>742.5</c:v>
                      </c:pt>
                      <c:pt idx="116">
                        <c:v>742</c:v>
                      </c:pt>
                      <c:pt idx="117">
                        <c:v>741.5</c:v>
                      </c:pt>
                      <c:pt idx="118">
                        <c:v>741</c:v>
                      </c:pt>
                      <c:pt idx="119">
                        <c:v>740.5</c:v>
                      </c:pt>
                      <c:pt idx="120">
                        <c:v>740</c:v>
                      </c:pt>
                      <c:pt idx="121">
                        <c:v>739.5</c:v>
                      </c:pt>
                      <c:pt idx="122">
                        <c:v>739</c:v>
                      </c:pt>
                      <c:pt idx="123">
                        <c:v>738.5</c:v>
                      </c:pt>
                      <c:pt idx="124">
                        <c:v>738</c:v>
                      </c:pt>
                      <c:pt idx="125">
                        <c:v>737.5</c:v>
                      </c:pt>
                      <c:pt idx="126">
                        <c:v>737</c:v>
                      </c:pt>
                      <c:pt idx="127">
                        <c:v>736.5</c:v>
                      </c:pt>
                      <c:pt idx="128">
                        <c:v>736</c:v>
                      </c:pt>
                      <c:pt idx="129">
                        <c:v>735.5</c:v>
                      </c:pt>
                      <c:pt idx="130">
                        <c:v>735</c:v>
                      </c:pt>
                      <c:pt idx="131">
                        <c:v>734.5</c:v>
                      </c:pt>
                      <c:pt idx="132">
                        <c:v>734</c:v>
                      </c:pt>
                      <c:pt idx="133">
                        <c:v>733.5</c:v>
                      </c:pt>
                      <c:pt idx="134">
                        <c:v>733</c:v>
                      </c:pt>
                      <c:pt idx="135">
                        <c:v>732.5</c:v>
                      </c:pt>
                      <c:pt idx="136">
                        <c:v>732</c:v>
                      </c:pt>
                      <c:pt idx="137">
                        <c:v>731.5</c:v>
                      </c:pt>
                      <c:pt idx="138">
                        <c:v>731</c:v>
                      </c:pt>
                      <c:pt idx="139">
                        <c:v>730.5</c:v>
                      </c:pt>
                      <c:pt idx="140">
                        <c:v>730</c:v>
                      </c:pt>
                      <c:pt idx="141">
                        <c:v>729.5</c:v>
                      </c:pt>
                      <c:pt idx="142">
                        <c:v>729</c:v>
                      </c:pt>
                      <c:pt idx="143">
                        <c:v>728.5</c:v>
                      </c:pt>
                      <c:pt idx="144">
                        <c:v>728</c:v>
                      </c:pt>
                      <c:pt idx="145">
                        <c:v>727.5</c:v>
                      </c:pt>
                      <c:pt idx="146">
                        <c:v>727</c:v>
                      </c:pt>
                      <c:pt idx="147">
                        <c:v>726.5</c:v>
                      </c:pt>
                      <c:pt idx="148">
                        <c:v>726</c:v>
                      </c:pt>
                      <c:pt idx="149">
                        <c:v>725.5</c:v>
                      </c:pt>
                      <c:pt idx="150">
                        <c:v>725</c:v>
                      </c:pt>
                      <c:pt idx="151">
                        <c:v>724.5</c:v>
                      </c:pt>
                      <c:pt idx="152">
                        <c:v>724</c:v>
                      </c:pt>
                      <c:pt idx="153">
                        <c:v>723.5</c:v>
                      </c:pt>
                      <c:pt idx="154">
                        <c:v>723</c:v>
                      </c:pt>
                      <c:pt idx="155">
                        <c:v>722.5</c:v>
                      </c:pt>
                      <c:pt idx="156">
                        <c:v>722</c:v>
                      </c:pt>
                      <c:pt idx="157">
                        <c:v>721.5</c:v>
                      </c:pt>
                      <c:pt idx="158">
                        <c:v>721</c:v>
                      </c:pt>
                      <c:pt idx="159">
                        <c:v>720.5</c:v>
                      </c:pt>
                      <c:pt idx="160">
                        <c:v>720</c:v>
                      </c:pt>
                      <c:pt idx="161">
                        <c:v>719.5</c:v>
                      </c:pt>
                      <c:pt idx="162">
                        <c:v>719</c:v>
                      </c:pt>
                      <c:pt idx="163">
                        <c:v>718.5</c:v>
                      </c:pt>
                      <c:pt idx="164">
                        <c:v>718</c:v>
                      </c:pt>
                      <c:pt idx="165">
                        <c:v>717.5</c:v>
                      </c:pt>
                      <c:pt idx="166">
                        <c:v>717</c:v>
                      </c:pt>
                      <c:pt idx="167">
                        <c:v>716.5</c:v>
                      </c:pt>
                      <c:pt idx="168">
                        <c:v>716</c:v>
                      </c:pt>
                      <c:pt idx="169">
                        <c:v>715.5</c:v>
                      </c:pt>
                      <c:pt idx="170">
                        <c:v>715</c:v>
                      </c:pt>
                      <c:pt idx="171">
                        <c:v>714.5</c:v>
                      </c:pt>
                      <c:pt idx="172">
                        <c:v>714</c:v>
                      </c:pt>
                      <c:pt idx="173">
                        <c:v>713.5</c:v>
                      </c:pt>
                      <c:pt idx="174">
                        <c:v>713</c:v>
                      </c:pt>
                      <c:pt idx="175">
                        <c:v>712.5</c:v>
                      </c:pt>
                      <c:pt idx="176">
                        <c:v>712</c:v>
                      </c:pt>
                      <c:pt idx="177">
                        <c:v>711.5</c:v>
                      </c:pt>
                      <c:pt idx="178">
                        <c:v>711</c:v>
                      </c:pt>
                      <c:pt idx="179">
                        <c:v>710.5</c:v>
                      </c:pt>
                      <c:pt idx="180">
                        <c:v>710</c:v>
                      </c:pt>
                      <c:pt idx="181">
                        <c:v>709.5</c:v>
                      </c:pt>
                      <c:pt idx="182">
                        <c:v>709</c:v>
                      </c:pt>
                      <c:pt idx="183">
                        <c:v>708.5</c:v>
                      </c:pt>
                      <c:pt idx="184">
                        <c:v>708</c:v>
                      </c:pt>
                      <c:pt idx="185">
                        <c:v>707.5</c:v>
                      </c:pt>
                      <c:pt idx="186">
                        <c:v>707</c:v>
                      </c:pt>
                      <c:pt idx="187">
                        <c:v>706.5</c:v>
                      </c:pt>
                      <c:pt idx="188">
                        <c:v>706</c:v>
                      </c:pt>
                      <c:pt idx="189">
                        <c:v>705.5</c:v>
                      </c:pt>
                      <c:pt idx="190">
                        <c:v>705</c:v>
                      </c:pt>
                      <c:pt idx="191">
                        <c:v>704.5</c:v>
                      </c:pt>
                      <c:pt idx="192">
                        <c:v>704</c:v>
                      </c:pt>
                      <c:pt idx="193">
                        <c:v>703.5</c:v>
                      </c:pt>
                      <c:pt idx="194">
                        <c:v>703</c:v>
                      </c:pt>
                      <c:pt idx="195">
                        <c:v>702.5</c:v>
                      </c:pt>
                      <c:pt idx="196">
                        <c:v>702</c:v>
                      </c:pt>
                      <c:pt idx="197">
                        <c:v>701.5</c:v>
                      </c:pt>
                      <c:pt idx="198">
                        <c:v>701</c:v>
                      </c:pt>
                      <c:pt idx="199">
                        <c:v>700.5</c:v>
                      </c:pt>
                      <c:pt idx="200">
                        <c:v>700</c:v>
                      </c:pt>
                      <c:pt idx="201">
                        <c:v>699.5</c:v>
                      </c:pt>
                      <c:pt idx="202">
                        <c:v>699</c:v>
                      </c:pt>
                      <c:pt idx="203">
                        <c:v>698.5</c:v>
                      </c:pt>
                      <c:pt idx="204">
                        <c:v>698</c:v>
                      </c:pt>
                      <c:pt idx="205">
                        <c:v>697.5</c:v>
                      </c:pt>
                      <c:pt idx="206">
                        <c:v>697</c:v>
                      </c:pt>
                      <c:pt idx="207">
                        <c:v>696.5</c:v>
                      </c:pt>
                      <c:pt idx="208">
                        <c:v>696</c:v>
                      </c:pt>
                      <c:pt idx="209">
                        <c:v>695.5</c:v>
                      </c:pt>
                      <c:pt idx="210">
                        <c:v>695</c:v>
                      </c:pt>
                      <c:pt idx="211">
                        <c:v>694.5</c:v>
                      </c:pt>
                      <c:pt idx="212">
                        <c:v>694</c:v>
                      </c:pt>
                      <c:pt idx="213">
                        <c:v>693.5</c:v>
                      </c:pt>
                      <c:pt idx="214">
                        <c:v>693</c:v>
                      </c:pt>
                      <c:pt idx="215">
                        <c:v>692.5</c:v>
                      </c:pt>
                      <c:pt idx="216">
                        <c:v>692</c:v>
                      </c:pt>
                      <c:pt idx="217">
                        <c:v>691.5</c:v>
                      </c:pt>
                      <c:pt idx="218">
                        <c:v>691</c:v>
                      </c:pt>
                      <c:pt idx="219">
                        <c:v>690.5</c:v>
                      </c:pt>
                      <c:pt idx="220">
                        <c:v>690</c:v>
                      </c:pt>
                      <c:pt idx="221">
                        <c:v>689.5</c:v>
                      </c:pt>
                      <c:pt idx="222">
                        <c:v>689</c:v>
                      </c:pt>
                      <c:pt idx="223">
                        <c:v>688.5</c:v>
                      </c:pt>
                      <c:pt idx="224">
                        <c:v>688</c:v>
                      </c:pt>
                      <c:pt idx="225">
                        <c:v>687.5</c:v>
                      </c:pt>
                      <c:pt idx="226">
                        <c:v>687</c:v>
                      </c:pt>
                      <c:pt idx="227">
                        <c:v>686.5</c:v>
                      </c:pt>
                      <c:pt idx="228">
                        <c:v>686</c:v>
                      </c:pt>
                      <c:pt idx="229">
                        <c:v>685.5</c:v>
                      </c:pt>
                      <c:pt idx="230">
                        <c:v>685</c:v>
                      </c:pt>
                      <c:pt idx="231">
                        <c:v>684.5</c:v>
                      </c:pt>
                      <c:pt idx="232">
                        <c:v>684</c:v>
                      </c:pt>
                      <c:pt idx="233">
                        <c:v>683.5</c:v>
                      </c:pt>
                      <c:pt idx="234">
                        <c:v>683</c:v>
                      </c:pt>
                      <c:pt idx="235">
                        <c:v>682.5</c:v>
                      </c:pt>
                      <c:pt idx="236">
                        <c:v>682</c:v>
                      </c:pt>
                      <c:pt idx="237">
                        <c:v>681.5</c:v>
                      </c:pt>
                      <c:pt idx="238">
                        <c:v>681</c:v>
                      </c:pt>
                      <c:pt idx="239">
                        <c:v>680.5</c:v>
                      </c:pt>
                      <c:pt idx="240">
                        <c:v>680</c:v>
                      </c:pt>
                      <c:pt idx="241">
                        <c:v>679.5</c:v>
                      </c:pt>
                      <c:pt idx="242">
                        <c:v>679</c:v>
                      </c:pt>
                      <c:pt idx="243">
                        <c:v>678.5</c:v>
                      </c:pt>
                      <c:pt idx="244">
                        <c:v>678</c:v>
                      </c:pt>
                      <c:pt idx="245">
                        <c:v>677.5</c:v>
                      </c:pt>
                      <c:pt idx="246">
                        <c:v>677</c:v>
                      </c:pt>
                      <c:pt idx="247">
                        <c:v>676.5</c:v>
                      </c:pt>
                      <c:pt idx="248">
                        <c:v>676</c:v>
                      </c:pt>
                      <c:pt idx="249">
                        <c:v>675.5</c:v>
                      </c:pt>
                      <c:pt idx="250">
                        <c:v>675</c:v>
                      </c:pt>
                      <c:pt idx="251">
                        <c:v>674.5</c:v>
                      </c:pt>
                      <c:pt idx="252">
                        <c:v>674</c:v>
                      </c:pt>
                      <c:pt idx="253">
                        <c:v>673.5</c:v>
                      </c:pt>
                      <c:pt idx="254">
                        <c:v>673</c:v>
                      </c:pt>
                      <c:pt idx="255">
                        <c:v>672.5</c:v>
                      </c:pt>
                      <c:pt idx="256">
                        <c:v>672</c:v>
                      </c:pt>
                      <c:pt idx="257">
                        <c:v>671.5</c:v>
                      </c:pt>
                      <c:pt idx="258">
                        <c:v>671</c:v>
                      </c:pt>
                      <c:pt idx="259">
                        <c:v>670.5</c:v>
                      </c:pt>
                      <c:pt idx="260">
                        <c:v>670</c:v>
                      </c:pt>
                      <c:pt idx="261">
                        <c:v>669.5</c:v>
                      </c:pt>
                      <c:pt idx="262">
                        <c:v>669</c:v>
                      </c:pt>
                      <c:pt idx="263">
                        <c:v>668.5</c:v>
                      </c:pt>
                      <c:pt idx="264">
                        <c:v>668</c:v>
                      </c:pt>
                      <c:pt idx="265">
                        <c:v>667.5</c:v>
                      </c:pt>
                      <c:pt idx="266">
                        <c:v>667</c:v>
                      </c:pt>
                      <c:pt idx="267">
                        <c:v>666.5</c:v>
                      </c:pt>
                      <c:pt idx="268">
                        <c:v>666</c:v>
                      </c:pt>
                      <c:pt idx="269">
                        <c:v>665.5</c:v>
                      </c:pt>
                      <c:pt idx="270">
                        <c:v>665</c:v>
                      </c:pt>
                      <c:pt idx="271">
                        <c:v>664.5</c:v>
                      </c:pt>
                      <c:pt idx="272">
                        <c:v>664</c:v>
                      </c:pt>
                      <c:pt idx="273">
                        <c:v>663.5</c:v>
                      </c:pt>
                      <c:pt idx="274">
                        <c:v>663</c:v>
                      </c:pt>
                      <c:pt idx="275">
                        <c:v>662.5</c:v>
                      </c:pt>
                      <c:pt idx="276">
                        <c:v>662</c:v>
                      </c:pt>
                      <c:pt idx="277">
                        <c:v>661.5</c:v>
                      </c:pt>
                      <c:pt idx="278">
                        <c:v>661</c:v>
                      </c:pt>
                      <c:pt idx="279">
                        <c:v>660.5</c:v>
                      </c:pt>
                      <c:pt idx="280">
                        <c:v>660</c:v>
                      </c:pt>
                      <c:pt idx="281">
                        <c:v>659.5</c:v>
                      </c:pt>
                      <c:pt idx="282">
                        <c:v>659</c:v>
                      </c:pt>
                      <c:pt idx="283">
                        <c:v>658.5</c:v>
                      </c:pt>
                      <c:pt idx="284">
                        <c:v>658</c:v>
                      </c:pt>
                      <c:pt idx="285">
                        <c:v>657.5</c:v>
                      </c:pt>
                      <c:pt idx="286">
                        <c:v>657</c:v>
                      </c:pt>
                      <c:pt idx="287">
                        <c:v>656.5</c:v>
                      </c:pt>
                      <c:pt idx="288">
                        <c:v>656</c:v>
                      </c:pt>
                      <c:pt idx="289">
                        <c:v>655.5</c:v>
                      </c:pt>
                      <c:pt idx="290">
                        <c:v>655</c:v>
                      </c:pt>
                      <c:pt idx="291">
                        <c:v>654.5</c:v>
                      </c:pt>
                      <c:pt idx="292">
                        <c:v>654</c:v>
                      </c:pt>
                      <c:pt idx="293">
                        <c:v>653.5</c:v>
                      </c:pt>
                      <c:pt idx="294">
                        <c:v>653</c:v>
                      </c:pt>
                      <c:pt idx="295">
                        <c:v>652.5</c:v>
                      </c:pt>
                      <c:pt idx="296">
                        <c:v>652</c:v>
                      </c:pt>
                      <c:pt idx="297">
                        <c:v>651.5</c:v>
                      </c:pt>
                      <c:pt idx="298">
                        <c:v>651</c:v>
                      </c:pt>
                      <c:pt idx="299">
                        <c:v>650.5</c:v>
                      </c:pt>
                      <c:pt idx="300">
                        <c:v>650</c:v>
                      </c:pt>
                      <c:pt idx="301">
                        <c:v>649.5</c:v>
                      </c:pt>
                      <c:pt idx="302">
                        <c:v>649</c:v>
                      </c:pt>
                      <c:pt idx="303">
                        <c:v>648.5</c:v>
                      </c:pt>
                      <c:pt idx="304">
                        <c:v>648</c:v>
                      </c:pt>
                      <c:pt idx="305">
                        <c:v>647.5</c:v>
                      </c:pt>
                      <c:pt idx="306">
                        <c:v>647</c:v>
                      </c:pt>
                      <c:pt idx="307">
                        <c:v>646.5</c:v>
                      </c:pt>
                      <c:pt idx="308">
                        <c:v>646</c:v>
                      </c:pt>
                      <c:pt idx="309">
                        <c:v>645.5</c:v>
                      </c:pt>
                      <c:pt idx="310">
                        <c:v>645</c:v>
                      </c:pt>
                      <c:pt idx="311">
                        <c:v>644.5</c:v>
                      </c:pt>
                      <c:pt idx="312">
                        <c:v>644</c:v>
                      </c:pt>
                      <c:pt idx="313">
                        <c:v>643.5</c:v>
                      </c:pt>
                      <c:pt idx="314">
                        <c:v>643</c:v>
                      </c:pt>
                      <c:pt idx="315">
                        <c:v>642.5</c:v>
                      </c:pt>
                      <c:pt idx="316">
                        <c:v>642</c:v>
                      </c:pt>
                      <c:pt idx="317">
                        <c:v>641.5</c:v>
                      </c:pt>
                      <c:pt idx="318">
                        <c:v>641</c:v>
                      </c:pt>
                      <c:pt idx="319">
                        <c:v>640.5</c:v>
                      </c:pt>
                      <c:pt idx="320">
                        <c:v>640</c:v>
                      </c:pt>
                      <c:pt idx="321">
                        <c:v>639.5</c:v>
                      </c:pt>
                      <c:pt idx="322">
                        <c:v>639</c:v>
                      </c:pt>
                      <c:pt idx="323">
                        <c:v>638.5</c:v>
                      </c:pt>
                      <c:pt idx="324">
                        <c:v>638</c:v>
                      </c:pt>
                      <c:pt idx="325">
                        <c:v>637.5</c:v>
                      </c:pt>
                      <c:pt idx="326">
                        <c:v>637</c:v>
                      </c:pt>
                      <c:pt idx="327">
                        <c:v>636.5</c:v>
                      </c:pt>
                      <c:pt idx="328">
                        <c:v>636</c:v>
                      </c:pt>
                      <c:pt idx="329">
                        <c:v>635.5</c:v>
                      </c:pt>
                      <c:pt idx="330">
                        <c:v>635</c:v>
                      </c:pt>
                      <c:pt idx="331">
                        <c:v>634.5</c:v>
                      </c:pt>
                      <c:pt idx="332">
                        <c:v>634</c:v>
                      </c:pt>
                      <c:pt idx="333">
                        <c:v>633.5</c:v>
                      </c:pt>
                      <c:pt idx="334">
                        <c:v>633</c:v>
                      </c:pt>
                      <c:pt idx="335">
                        <c:v>632.5</c:v>
                      </c:pt>
                      <c:pt idx="336">
                        <c:v>632</c:v>
                      </c:pt>
                      <c:pt idx="337">
                        <c:v>631.5</c:v>
                      </c:pt>
                      <c:pt idx="338">
                        <c:v>631</c:v>
                      </c:pt>
                      <c:pt idx="339">
                        <c:v>630.5</c:v>
                      </c:pt>
                      <c:pt idx="340">
                        <c:v>630</c:v>
                      </c:pt>
                      <c:pt idx="341">
                        <c:v>629.5</c:v>
                      </c:pt>
                      <c:pt idx="342">
                        <c:v>629</c:v>
                      </c:pt>
                      <c:pt idx="343">
                        <c:v>628.5</c:v>
                      </c:pt>
                      <c:pt idx="344">
                        <c:v>628</c:v>
                      </c:pt>
                      <c:pt idx="345">
                        <c:v>627.5</c:v>
                      </c:pt>
                      <c:pt idx="346">
                        <c:v>627</c:v>
                      </c:pt>
                      <c:pt idx="347">
                        <c:v>626.5</c:v>
                      </c:pt>
                      <c:pt idx="348">
                        <c:v>626</c:v>
                      </c:pt>
                      <c:pt idx="349">
                        <c:v>625.5</c:v>
                      </c:pt>
                      <c:pt idx="350">
                        <c:v>625</c:v>
                      </c:pt>
                      <c:pt idx="351">
                        <c:v>624.5</c:v>
                      </c:pt>
                      <c:pt idx="352">
                        <c:v>624</c:v>
                      </c:pt>
                      <c:pt idx="353">
                        <c:v>623.5</c:v>
                      </c:pt>
                      <c:pt idx="354">
                        <c:v>623</c:v>
                      </c:pt>
                      <c:pt idx="355">
                        <c:v>622.5</c:v>
                      </c:pt>
                      <c:pt idx="356">
                        <c:v>622</c:v>
                      </c:pt>
                      <c:pt idx="357">
                        <c:v>621.5</c:v>
                      </c:pt>
                      <c:pt idx="358">
                        <c:v>621</c:v>
                      </c:pt>
                      <c:pt idx="359">
                        <c:v>620.5</c:v>
                      </c:pt>
                      <c:pt idx="360">
                        <c:v>620</c:v>
                      </c:pt>
                      <c:pt idx="361">
                        <c:v>619.5</c:v>
                      </c:pt>
                      <c:pt idx="362">
                        <c:v>619</c:v>
                      </c:pt>
                      <c:pt idx="363">
                        <c:v>618.5</c:v>
                      </c:pt>
                      <c:pt idx="364">
                        <c:v>618</c:v>
                      </c:pt>
                      <c:pt idx="365">
                        <c:v>617.5</c:v>
                      </c:pt>
                      <c:pt idx="366">
                        <c:v>617</c:v>
                      </c:pt>
                      <c:pt idx="367">
                        <c:v>616.5</c:v>
                      </c:pt>
                      <c:pt idx="368">
                        <c:v>616</c:v>
                      </c:pt>
                      <c:pt idx="369">
                        <c:v>615.5</c:v>
                      </c:pt>
                      <c:pt idx="370">
                        <c:v>615</c:v>
                      </c:pt>
                      <c:pt idx="371">
                        <c:v>614.5</c:v>
                      </c:pt>
                      <c:pt idx="372">
                        <c:v>614</c:v>
                      </c:pt>
                      <c:pt idx="373">
                        <c:v>613.5</c:v>
                      </c:pt>
                      <c:pt idx="374">
                        <c:v>613</c:v>
                      </c:pt>
                      <c:pt idx="375">
                        <c:v>612.5</c:v>
                      </c:pt>
                      <c:pt idx="376">
                        <c:v>612</c:v>
                      </c:pt>
                      <c:pt idx="377">
                        <c:v>611.5</c:v>
                      </c:pt>
                      <c:pt idx="378">
                        <c:v>611</c:v>
                      </c:pt>
                      <c:pt idx="379">
                        <c:v>610.5</c:v>
                      </c:pt>
                      <c:pt idx="380">
                        <c:v>610</c:v>
                      </c:pt>
                      <c:pt idx="381">
                        <c:v>609.5</c:v>
                      </c:pt>
                      <c:pt idx="382">
                        <c:v>609</c:v>
                      </c:pt>
                      <c:pt idx="383">
                        <c:v>608.5</c:v>
                      </c:pt>
                      <c:pt idx="384">
                        <c:v>608</c:v>
                      </c:pt>
                      <c:pt idx="385">
                        <c:v>607.5</c:v>
                      </c:pt>
                      <c:pt idx="386">
                        <c:v>607</c:v>
                      </c:pt>
                      <c:pt idx="387">
                        <c:v>606.5</c:v>
                      </c:pt>
                      <c:pt idx="388">
                        <c:v>606</c:v>
                      </c:pt>
                      <c:pt idx="389">
                        <c:v>605.5</c:v>
                      </c:pt>
                      <c:pt idx="390">
                        <c:v>605</c:v>
                      </c:pt>
                      <c:pt idx="391">
                        <c:v>604.5</c:v>
                      </c:pt>
                      <c:pt idx="392">
                        <c:v>604</c:v>
                      </c:pt>
                      <c:pt idx="393">
                        <c:v>603.5</c:v>
                      </c:pt>
                      <c:pt idx="394">
                        <c:v>603</c:v>
                      </c:pt>
                      <c:pt idx="395">
                        <c:v>602.5</c:v>
                      </c:pt>
                      <c:pt idx="396">
                        <c:v>602</c:v>
                      </c:pt>
                      <c:pt idx="397">
                        <c:v>601.5</c:v>
                      </c:pt>
                      <c:pt idx="398">
                        <c:v>601</c:v>
                      </c:pt>
                      <c:pt idx="399">
                        <c:v>600.5</c:v>
                      </c:pt>
                      <c:pt idx="400">
                        <c:v>600</c:v>
                      </c:pt>
                      <c:pt idx="401">
                        <c:v>599.5</c:v>
                      </c:pt>
                      <c:pt idx="402">
                        <c:v>599</c:v>
                      </c:pt>
                      <c:pt idx="403">
                        <c:v>598.5</c:v>
                      </c:pt>
                      <c:pt idx="404">
                        <c:v>598</c:v>
                      </c:pt>
                      <c:pt idx="405">
                        <c:v>597.5</c:v>
                      </c:pt>
                      <c:pt idx="406">
                        <c:v>597</c:v>
                      </c:pt>
                      <c:pt idx="407">
                        <c:v>596.5</c:v>
                      </c:pt>
                      <c:pt idx="408">
                        <c:v>596</c:v>
                      </c:pt>
                      <c:pt idx="409">
                        <c:v>595.5</c:v>
                      </c:pt>
                      <c:pt idx="410">
                        <c:v>595</c:v>
                      </c:pt>
                      <c:pt idx="411">
                        <c:v>594.5</c:v>
                      </c:pt>
                      <c:pt idx="412">
                        <c:v>594</c:v>
                      </c:pt>
                      <c:pt idx="413">
                        <c:v>593.5</c:v>
                      </c:pt>
                      <c:pt idx="414">
                        <c:v>593</c:v>
                      </c:pt>
                      <c:pt idx="415">
                        <c:v>592.5</c:v>
                      </c:pt>
                      <c:pt idx="416">
                        <c:v>592</c:v>
                      </c:pt>
                      <c:pt idx="417">
                        <c:v>591.5</c:v>
                      </c:pt>
                      <c:pt idx="418">
                        <c:v>591</c:v>
                      </c:pt>
                      <c:pt idx="419">
                        <c:v>590.5</c:v>
                      </c:pt>
                      <c:pt idx="420">
                        <c:v>590</c:v>
                      </c:pt>
                      <c:pt idx="421">
                        <c:v>589.5</c:v>
                      </c:pt>
                      <c:pt idx="422">
                        <c:v>589</c:v>
                      </c:pt>
                      <c:pt idx="423">
                        <c:v>588.5</c:v>
                      </c:pt>
                      <c:pt idx="424">
                        <c:v>588</c:v>
                      </c:pt>
                      <c:pt idx="425">
                        <c:v>587.5</c:v>
                      </c:pt>
                      <c:pt idx="426">
                        <c:v>587</c:v>
                      </c:pt>
                      <c:pt idx="427">
                        <c:v>586.5</c:v>
                      </c:pt>
                      <c:pt idx="428">
                        <c:v>586</c:v>
                      </c:pt>
                      <c:pt idx="429">
                        <c:v>585.5</c:v>
                      </c:pt>
                      <c:pt idx="430">
                        <c:v>585</c:v>
                      </c:pt>
                      <c:pt idx="431">
                        <c:v>584.5</c:v>
                      </c:pt>
                      <c:pt idx="432">
                        <c:v>584</c:v>
                      </c:pt>
                      <c:pt idx="433">
                        <c:v>583.5</c:v>
                      </c:pt>
                      <c:pt idx="434">
                        <c:v>583</c:v>
                      </c:pt>
                      <c:pt idx="435">
                        <c:v>582.5</c:v>
                      </c:pt>
                      <c:pt idx="436">
                        <c:v>582</c:v>
                      </c:pt>
                      <c:pt idx="437">
                        <c:v>581.5</c:v>
                      </c:pt>
                      <c:pt idx="438">
                        <c:v>581</c:v>
                      </c:pt>
                      <c:pt idx="439">
                        <c:v>580.5</c:v>
                      </c:pt>
                      <c:pt idx="440">
                        <c:v>580</c:v>
                      </c:pt>
                      <c:pt idx="441">
                        <c:v>579.5</c:v>
                      </c:pt>
                      <c:pt idx="442">
                        <c:v>579</c:v>
                      </c:pt>
                      <c:pt idx="443">
                        <c:v>578.5</c:v>
                      </c:pt>
                      <c:pt idx="444">
                        <c:v>578</c:v>
                      </c:pt>
                      <c:pt idx="445">
                        <c:v>577.5</c:v>
                      </c:pt>
                      <c:pt idx="446">
                        <c:v>577</c:v>
                      </c:pt>
                      <c:pt idx="447">
                        <c:v>576.5</c:v>
                      </c:pt>
                      <c:pt idx="448">
                        <c:v>576</c:v>
                      </c:pt>
                      <c:pt idx="449">
                        <c:v>575.5</c:v>
                      </c:pt>
                      <c:pt idx="450">
                        <c:v>575</c:v>
                      </c:pt>
                      <c:pt idx="451">
                        <c:v>574.5</c:v>
                      </c:pt>
                      <c:pt idx="452">
                        <c:v>574</c:v>
                      </c:pt>
                      <c:pt idx="453">
                        <c:v>573.5</c:v>
                      </c:pt>
                      <c:pt idx="454">
                        <c:v>573</c:v>
                      </c:pt>
                      <c:pt idx="455">
                        <c:v>572.5</c:v>
                      </c:pt>
                      <c:pt idx="456">
                        <c:v>572</c:v>
                      </c:pt>
                      <c:pt idx="457">
                        <c:v>571.5</c:v>
                      </c:pt>
                      <c:pt idx="458">
                        <c:v>571</c:v>
                      </c:pt>
                      <c:pt idx="459">
                        <c:v>570.5</c:v>
                      </c:pt>
                      <c:pt idx="460">
                        <c:v>570</c:v>
                      </c:pt>
                      <c:pt idx="461">
                        <c:v>569.5</c:v>
                      </c:pt>
                      <c:pt idx="462">
                        <c:v>569</c:v>
                      </c:pt>
                      <c:pt idx="463">
                        <c:v>568.5</c:v>
                      </c:pt>
                      <c:pt idx="464">
                        <c:v>568</c:v>
                      </c:pt>
                      <c:pt idx="465">
                        <c:v>567.5</c:v>
                      </c:pt>
                      <c:pt idx="466">
                        <c:v>567</c:v>
                      </c:pt>
                      <c:pt idx="467">
                        <c:v>566.5</c:v>
                      </c:pt>
                      <c:pt idx="468">
                        <c:v>566</c:v>
                      </c:pt>
                      <c:pt idx="469">
                        <c:v>565.5</c:v>
                      </c:pt>
                      <c:pt idx="470">
                        <c:v>565</c:v>
                      </c:pt>
                      <c:pt idx="471">
                        <c:v>564.5</c:v>
                      </c:pt>
                      <c:pt idx="472">
                        <c:v>564</c:v>
                      </c:pt>
                      <c:pt idx="473">
                        <c:v>563.5</c:v>
                      </c:pt>
                      <c:pt idx="474">
                        <c:v>563</c:v>
                      </c:pt>
                      <c:pt idx="475">
                        <c:v>562.5</c:v>
                      </c:pt>
                      <c:pt idx="476">
                        <c:v>562</c:v>
                      </c:pt>
                      <c:pt idx="477">
                        <c:v>561.5</c:v>
                      </c:pt>
                      <c:pt idx="478">
                        <c:v>561</c:v>
                      </c:pt>
                      <c:pt idx="479">
                        <c:v>560.5</c:v>
                      </c:pt>
                      <c:pt idx="480">
                        <c:v>560</c:v>
                      </c:pt>
                      <c:pt idx="481">
                        <c:v>559.5</c:v>
                      </c:pt>
                      <c:pt idx="482">
                        <c:v>559</c:v>
                      </c:pt>
                      <c:pt idx="483">
                        <c:v>558.5</c:v>
                      </c:pt>
                      <c:pt idx="484">
                        <c:v>558</c:v>
                      </c:pt>
                      <c:pt idx="485">
                        <c:v>557.5</c:v>
                      </c:pt>
                      <c:pt idx="486">
                        <c:v>557</c:v>
                      </c:pt>
                      <c:pt idx="487">
                        <c:v>556.5</c:v>
                      </c:pt>
                      <c:pt idx="488">
                        <c:v>556</c:v>
                      </c:pt>
                      <c:pt idx="489">
                        <c:v>555.5</c:v>
                      </c:pt>
                      <c:pt idx="490">
                        <c:v>555</c:v>
                      </c:pt>
                      <c:pt idx="491">
                        <c:v>554.5</c:v>
                      </c:pt>
                      <c:pt idx="492">
                        <c:v>554</c:v>
                      </c:pt>
                      <c:pt idx="493">
                        <c:v>553.5</c:v>
                      </c:pt>
                      <c:pt idx="494">
                        <c:v>553</c:v>
                      </c:pt>
                      <c:pt idx="495">
                        <c:v>552.5</c:v>
                      </c:pt>
                      <c:pt idx="496">
                        <c:v>552</c:v>
                      </c:pt>
                      <c:pt idx="497">
                        <c:v>551.5</c:v>
                      </c:pt>
                      <c:pt idx="498">
                        <c:v>551</c:v>
                      </c:pt>
                      <c:pt idx="499">
                        <c:v>550.5</c:v>
                      </c:pt>
                      <c:pt idx="500">
                        <c:v>550</c:v>
                      </c:pt>
                      <c:pt idx="501">
                        <c:v>549.5</c:v>
                      </c:pt>
                      <c:pt idx="502">
                        <c:v>549</c:v>
                      </c:pt>
                      <c:pt idx="503">
                        <c:v>548.5</c:v>
                      </c:pt>
                      <c:pt idx="504">
                        <c:v>548</c:v>
                      </c:pt>
                      <c:pt idx="505">
                        <c:v>547.5</c:v>
                      </c:pt>
                      <c:pt idx="506">
                        <c:v>547</c:v>
                      </c:pt>
                      <c:pt idx="507">
                        <c:v>546.5</c:v>
                      </c:pt>
                      <c:pt idx="508">
                        <c:v>546</c:v>
                      </c:pt>
                      <c:pt idx="509">
                        <c:v>545.5</c:v>
                      </c:pt>
                      <c:pt idx="510">
                        <c:v>545</c:v>
                      </c:pt>
                      <c:pt idx="511">
                        <c:v>544.5</c:v>
                      </c:pt>
                      <c:pt idx="512">
                        <c:v>544</c:v>
                      </c:pt>
                      <c:pt idx="513">
                        <c:v>543.5</c:v>
                      </c:pt>
                      <c:pt idx="514">
                        <c:v>543</c:v>
                      </c:pt>
                      <c:pt idx="515">
                        <c:v>542.5</c:v>
                      </c:pt>
                      <c:pt idx="516">
                        <c:v>542</c:v>
                      </c:pt>
                      <c:pt idx="517">
                        <c:v>541.5</c:v>
                      </c:pt>
                      <c:pt idx="518">
                        <c:v>541</c:v>
                      </c:pt>
                      <c:pt idx="519">
                        <c:v>540.5</c:v>
                      </c:pt>
                      <c:pt idx="520">
                        <c:v>540</c:v>
                      </c:pt>
                      <c:pt idx="521">
                        <c:v>539.5</c:v>
                      </c:pt>
                      <c:pt idx="522">
                        <c:v>539</c:v>
                      </c:pt>
                      <c:pt idx="523">
                        <c:v>538.5</c:v>
                      </c:pt>
                      <c:pt idx="524">
                        <c:v>538</c:v>
                      </c:pt>
                      <c:pt idx="525">
                        <c:v>537.5</c:v>
                      </c:pt>
                      <c:pt idx="526">
                        <c:v>537</c:v>
                      </c:pt>
                      <c:pt idx="527">
                        <c:v>536.5</c:v>
                      </c:pt>
                      <c:pt idx="528">
                        <c:v>536</c:v>
                      </c:pt>
                      <c:pt idx="529">
                        <c:v>535.5</c:v>
                      </c:pt>
                      <c:pt idx="530">
                        <c:v>535</c:v>
                      </c:pt>
                      <c:pt idx="531">
                        <c:v>534.5</c:v>
                      </c:pt>
                      <c:pt idx="532">
                        <c:v>534</c:v>
                      </c:pt>
                      <c:pt idx="533">
                        <c:v>533.5</c:v>
                      </c:pt>
                      <c:pt idx="534">
                        <c:v>533</c:v>
                      </c:pt>
                      <c:pt idx="535">
                        <c:v>532.5</c:v>
                      </c:pt>
                      <c:pt idx="536">
                        <c:v>532</c:v>
                      </c:pt>
                      <c:pt idx="537">
                        <c:v>531.5</c:v>
                      </c:pt>
                      <c:pt idx="538">
                        <c:v>531</c:v>
                      </c:pt>
                      <c:pt idx="539">
                        <c:v>530.5</c:v>
                      </c:pt>
                      <c:pt idx="540">
                        <c:v>530</c:v>
                      </c:pt>
                      <c:pt idx="541">
                        <c:v>529.5</c:v>
                      </c:pt>
                      <c:pt idx="542">
                        <c:v>529</c:v>
                      </c:pt>
                      <c:pt idx="543">
                        <c:v>528.5</c:v>
                      </c:pt>
                      <c:pt idx="544">
                        <c:v>528</c:v>
                      </c:pt>
                      <c:pt idx="545">
                        <c:v>527.5</c:v>
                      </c:pt>
                      <c:pt idx="546">
                        <c:v>527</c:v>
                      </c:pt>
                      <c:pt idx="547">
                        <c:v>526.5</c:v>
                      </c:pt>
                      <c:pt idx="548">
                        <c:v>526</c:v>
                      </c:pt>
                      <c:pt idx="549">
                        <c:v>525.5</c:v>
                      </c:pt>
                      <c:pt idx="550">
                        <c:v>525</c:v>
                      </c:pt>
                      <c:pt idx="551">
                        <c:v>524.5</c:v>
                      </c:pt>
                      <c:pt idx="552">
                        <c:v>524</c:v>
                      </c:pt>
                      <c:pt idx="553">
                        <c:v>523.5</c:v>
                      </c:pt>
                      <c:pt idx="554">
                        <c:v>523</c:v>
                      </c:pt>
                      <c:pt idx="555">
                        <c:v>522.5</c:v>
                      </c:pt>
                      <c:pt idx="556">
                        <c:v>522</c:v>
                      </c:pt>
                      <c:pt idx="557">
                        <c:v>521.5</c:v>
                      </c:pt>
                      <c:pt idx="558">
                        <c:v>521</c:v>
                      </c:pt>
                      <c:pt idx="559">
                        <c:v>520.5</c:v>
                      </c:pt>
                      <c:pt idx="560">
                        <c:v>520</c:v>
                      </c:pt>
                      <c:pt idx="561">
                        <c:v>519.5</c:v>
                      </c:pt>
                      <c:pt idx="562">
                        <c:v>519</c:v>
                      </c:pt>
                      <c:pt idx="563">
                        <c:v>518.5</c:v>
                      </c:pt>
                      <c:pt idx="564">
                        <c:v>518</c:v>
                      </c:pt>
                      <c:pt idx="565">
                        <c:v>517.5</c:v>
                      </c:pt>
                      <c:pt idx="566">
                        <c:v>517</c:v>
                      </c:pt>
                      <c:pt idx="567">
                        <c:v>516.5</c:v>
                      </c:pt>
                      <c:pt idx="568">
                        <c:v>516</c:v>
                      </c:pt>
                      <c:pt idx="569">
                        <c:v>515.5</c:v>
                      </c:pt>
                      <c:pt idx="570">
                        <c:v>515</c:v>
                      </c:pt>
                      <c:pt idx="571">
                        <c:v>514.5</c:v>
                      </c:pt>
                      <c:pt idx="572">
                        <c:v>514</c:v>
                      </c:pt>
                      <c:pt idx="573">
                        <c:v>513.5</c:v>
                      </c:pt>
                      <c:pt idx="574">
                        <c:v>513</c:v>
                      </c:pt>
                      <c:pt idx="575">
                        <c:v>512.5</c:v>
                      </c:pt>
                      <c:pt idx="576">
                        <c:v>512</c:v>
                      </c:pt>
                      <c:pt idx="577">
                        <c:v>511.5</c:v>
                      </c:pt>
                      <c:pt idx="578">
                        <c:v>511</c:v>
                      </c:pt>
                      <c:pt idx="579">
                        <c:v>510.5</c:v>
                      </c:pt>
                      <c:pt idx="580">
                        <c:v>510</c:v>
                      </c:pt>
                      <c:pt idx="581">
                        <c:v>509.5</c:v>
                      </c:pt>
                      <c:pt idx="582">
                        <c:v>509</c:v>
                      </c:pt>
                      <c:pt idx="583">
                        <c:v>508.5</c:v>
                      </c:pt>
                      <c:pt idx="584">
                        <c:v>508</c:v>
                      </c:pt>
                      <c:pt idx="585">
                        <c:v>507.5</c:v>
                      </c:pt>
                      <c:pt idx="586">
                        <c:v>507</c:v>
                      </c:pt>
                      <c:pt idx="587">
                        <c:v>506.5</c:v>
                      </c:pt>
                      <c:pt idx="588">
                        <c:v>506</c:v>
                      </c:pt>
                      <c:pt idx="589">
                        <c:v>505.5</c:v>
                      </c:pt>
                      <c:pt idx="590">
                        <c:v>505</c:v>
                      </c:pt>
                      <c:pt idx="591">
                        <c:v>504.5</c:v>
                      </c:pt>
                      <c:pt idx="592">
                        <c:v>504</c:v>
                      </c:pt>
                      <c:pt idx="593">
                        <c:v>503.5</c:v>
                      </c:pt>
                      <c:pt idx="594">
                        <c:v>503</c:v>
                      </c:pt>
                      <c:pt idx="595">
                        <c:v>502.5</c:v>
                      </c:pt>
                      <c:pt idx="596">
                        <c:v>502</c:v>
                      </c:pt>
                      <c:pt idx="597">
                        <c:v>501.5</c:v>
                      </c:pt>
                      <c:pt idx="598">
                        <c:v>501</c:v>
                      </c:pt>
                      <c:pt idx="599">
                        <c:v>500.5</c:v>
                      </c:pt>
                      <c:pt idx="600">
                        <c:v>500</c:v>
                      </c:pt>
                      <c:pt idx="601">
                        <c:v>499.5</c:v>
                      </c:pt>
                      <c:pt idx="602">
                        <c:v>499</c:v>
                      </c:pt>
                      <c:pt idx="603">
                        <c:v>498.5</c:v>
                      </c:pt>
                      <c:pt idx="604">
                        <c:v>498</c:v>
                      </c:pt>
                      <c:pt idx="605">
                        <c:v>497.5</c:v>
                      </c:pt>
                      <c:pt idx="606">
                        <c:v>497</c:v>
                      </c:pt>
                      <c:pt idx="607">
                        <c:v>496.5</c:v>
                      </c:pt>
                      <c:pt idx="608">
                        <c:v>496</c:v>
                      </c:pt>
                      <c:pt idx="609">
                        <c:v>495.5</c:v>
                      </c:pt>
                      <c:pt idx="610">
                        <c:v>495</c:v>
                      </c:pt>
                      <c:pt idx="611">
                        <c:v>494.5</c:v>
                      </c:pt>
                      <c:pt idx="612">
                        <c:v>494</c:v>
                      </c:pt>
                      <c:pt idx="613">
                        <c:v>493.5</c:v>
                      </c:pt>
                      <c:pt idx="614">
                        <c:v>493</c:v>
                      </c:pt>
                      <c:pt idx="615">
                        <c:v>492.5</c:v>
                      </c:pt>
                      <c:pt idx="616">
                        <c:v>492</c:v>
                      </c:pt>
                      <c:pt idx="617">
                        <c:v>491.5</c:v>
                      </c:pt>
                      <c:pt idx="618">
                        <c:v>491</c:v>
                      </c:pt>
                      <c:pt idx="619">
                        <c:v>490.5</c:v>
                      </c:pt>
                      <c:pt idx="620">
                        <c:v>490</c:v>
                      </c:pt>
                      <c:pt idx="621">
                        <c:v>489.5</c:v>
                      </c:pt>
                      <c:pt idx="622">
                        <c:v>489</c:v>
                      </c:pt>
                      <c:pt idx="623">
                        <c:v>488.5</c:v>
                      </c:pt>
                      <c:pt idx="624">
                        <c:v>488</c:v>
                      </c:pt>
                      <c:pt idx="625">
                        <c:v>487.5</c:v>
                      </c:pt>
                      <c:pt idx="626">
                        <c:v>487</c:v>
                      </c:pt>
                      <c:pt idx="627">
                        <c:v>486.5</c:v>
                      </c:pt>
                      <c:pt idx="628">
                        <c:v>486</c:v>
                      </c:pt>
                      <c:pt idx="629">
                        <c:v>485.5</c:v>
                      </c:pt>
                      <c:pt idx="630">
                        <c:v>485</c:v>
                      </c:pt>
                      <c:pt idx="631">
                        <c:v>484.5</c:v>
                      </c:pt>
                      <c:pt idx="632">
                        <c:v>484</c:v>
                      </c:pt>
                      <c:pt idx="633">
                        <c:v>483.5</c:v>
                      </c:pt>
                      <c:pt idx="634">
                        <c:v>483</c:v>
                      </c:pt>
                      <c:pt idx="635">
                        <c:v>482.5</c:v>
                      </c:pt>
                      <c:pt idx="636">
                        <c:v>482</c:v>
                      </c:pt>
                      <c:pt idx="637">
                        <c:v>481.5</c:v>
                      </c:pt>
                      <c:pt idx="638">
                        <c:v>481</c:v>
                      </c:pt>
                      <c:pt idx="639">
                        <c:v>480.5</c:v>
                      </c:pt>
                      <c:pt idx="640">
                        <c:v>480</c:v>
                      </c:pt>
                      <c:pt idx="641">
                        <c:v>479.5</c:v>
                      </c:pt>
                      <c:pt idx="642">
                        <c:v>479</c:v>
                      </c:pt>
                      <c:pt idx="643">
                        <c:v>478.5</c:v>
                      </c:pt>
                      <c:pt idx="644">
                        <c:v>478</c:v>
                      </c:pt>
                      <c:pt idx="645">
                        <c:v>477.5</c:v>
                      </c:pt>
                      <c:pt idx="646">
                        <c:v>477</c:v>
                      </c:pt>
                      <c:pt idx="647">
                        <c:v>476.5</c:v>
                      </c:pt>
                      <c:pt idx="648">
                        <c:v>476</c:v>
                      </c:pt>
                      <c:pt idx="649">
                        <c:v>475.5</c:v>
                      </c:pt>
                      <c:pt idx="650">
                        <c:v>475</c:v>
                      </c:pt>
                      <c:pt idx="651">
                        <c:v>474.5</c:v>
                      </c:pt>
                      <c:pt idx="652">
                        <c:v>474</c:v>
                      </c:pt>
                      <c:pt idx="653">
                        <c:v>473.5</c:v>
                      </c:pt>
                      <c:pt idx="654">
                        <c:v>473</c:v>
                      </c:pt>
                      <c:pt idx="655">
                        <c:v>472.5</c:v>
                      </c:pt>
                      <c:pt idx="656">
                        <c:v>472</c:v>
                      </c:pt>
                      <c:pt idx="657">
                        <c:v>471.5</c:v>
                      </c:pt>
                      <c:pt idx="658">
                        <c:v>471</c:v>
                      </c:pt>
                      <c:pt idx="659">
                        <c:v>470.5</c:v>
                      </c:pt>
                      <c:pt idx="660">
                        <c:v>470</c:v>
                      </c:pt>
                      <c:pt idx="661">
                        <c:v>469.5</c:v>
                      </c:pt>
                      <c:pt idx="662">
                        <c:v>469</c:v>
                      </c:pt>
                      <c:pt idx="663">
                        <c:v>468.5</c:v>
                      </c:pt>
                      <c:pt idx="664">
                        <c:v>468</c:v>
                      </c:pt>
                      <c:pt idx="665">
                        <c:v>467.5</c:v>
                      </c:pt>
                      <c:pt idx="666">
                        <c:v>467</c:v>
                      </c:pt>
                      <c:pt idx="667">
                        <c:v>466.5</c:v>
                      </c:pt>
                      <c:pt idx="668">
                        <c:v>466</c:v>
                      </c:pt>
                      <c:pt idx="669">
                        <c:v>465.5</c:v>
                      </c:pt>
                      <c:pt idx="670">
                        <c:v>465</c:v>
                      </c:pt>
                      <c:pt idx="671">
                        <c:v>464.5</c:v>
                      </c:pt>
                      <c:pt idx="672">
                        <c:v>464</c:v>
                      </c:pt>
                      <c:pt idx="673">
                        <c:v>463.5</c:v>
                      </c:pt>
                      <c:pt idx="674">
                        <c:v>463</c:v>
                      </c:pt>
                      <c:pt idx="675">
                        <c:v>462.5</c:v>
                      </c:pt>
                      <c:pt idx="676">
                        <c:v>462</c:v>
                      </c:pt>
                      <c:pt idx="677">
                        <c:v>461.5</c:v>
                      </c:pt>
                      <c:pt idx="678">
                        <c:v>461</c:v>
                      </c:pt>
                      <c:pt idx="679">
                        <c:v>460.5</c:v>
                      </c:pt>
                      <c:pt idx="680">
                        <c:v>460</c:v>
                      </c:pt>
                      <c:pt idx="681">
                        <c:v>459.5</c:v>
                      </c:pt>
                      <c:pt idx="682">
                        <c:v>459</c:v>
                      </c:pt>
                      <c:pt idx="683">
                        <c:v>458.5</c:v>
                      </c:pt>
                      <c:pt idx="684">
                        <c:v>458</c:v>
                      </c:pt>
                      <c:pt idx="685">
                        <c:v>457.5</c:v>
                      </c:pt>
                      <c:pt idx="686">
                        <c:v>457</c:v>
                      </c:pt>
                      <c:pt idx="687">
                        <c:v>456.5</c:v>
                      </c:pt>
                      <c:pt idx="688">
                        <c:v>456</c:v>
                      </c:pt>
                      <c:pt idx="689">
                        <c:v>455.5</c:v>
                      </c:pt>
                      <c:pt idx="690">
                        <c:v>455</c:v>
                      </c:pt>
                      <c:pt idx="691">
                        <c:v>454.5</c:v>
                      </c:pt>
                      <c:pt idx="692">
                        <c:v>454</c:v>
                      </c:pt>
                      <c:pt idx="693">
                        <c:v>453.5</c:v>
                      </c:pt>
                      <c:pt idx="694">
                        <c:v>453</c:v>
                      </c:pt>
                      <c:pt idx="695">
                        <c:v>452.5</c:v>
                      </c:pt>
                      <c:pt idx="696">
                        <c:v>452</c:v>
                      </c:pt>
                      <c:pt idx="697">
                        <c:v>451.5</c:v>
                      </c:pt>
                      <c:pt idx="698">
                        <c:v>451</c:v>
                      </c:pt>
                      <c:pt idx="699">
                        <c:v>450.5</c:v>
                      </c:pt>
                      <c:pt idx="700">
                        <c:v>450</c:v>
                      </c:pt>
                      <c:pt idx="701">
                        <c:v>449.5</c:v>
                      </c:pt>
                      <c:pt idx="702">
                        <c:v>449</c:v>
                      </c:pt>
                      <c:pt idx="703">
                        <c:v>448.5</c:v>
                      </c:pt>
                      <c:pt idx="704">
                        <c:v>448</c:v>
                      </c:pt>
                      <c:pt idx="705">
                        <c:v>447.5</c:v>
                      </c:pt>
                      <c:pt idx="706">
                        <c:v>447</c:v>
                      </c:pt>
                      <c:pt idx="707">
                        <c:v>446.5</c:v>
                      </c:pt>
                      <c:pt idx="708">
                        <c:v>446</c:v>
                      </c:pt>
                      <c:pt idx="709">
                        <c:v>445.5</c:v>
                      </c:pt>
                      <c:pt idx="710">
                        <c:v>445</c:v>
                      </c:pt>
                      <c:pt idx="711">
                        <c:v>444.5</c:v>
                      </c:pt>
                      <c:pt idx="712">
                        <c:v>444</c:v>
                      </c:pt>
                      <c:pt idx="713">
                        <c:v>443.5</c:v>
                      </c:pt>
                      <c:pt idx="714">
                        <c:v>443</c:v>
                      </c:pt>
                      <c:pt idx="715">
                        <c:v>442.5</c:v>
                      </c:pt>
                      <c:pt idx="716">
                        <c:v>442</c:v>
                      </c:pt>
                      <c:pt idx="717">
                        <c:v>441.5</c:v>
                      </c:pt>
                      <c:pt idx="718">
                        <c:v>441</c:v>
                      </c:pt>
                      <c:pt idx="719">
                        <c:v>440.5</c:v>
                      </c:pt>
                      <c:pt idx="720">
                        <c:v>440</c:v>
                      </c:pt>
                      <c:pt idx="721">
                        <c:v>439.5</c:v>
                      </c:pt>
                      <c:pt idx="722">
                        <c:v>439</c:v>
                      </c:pt>
                      <c:pt idx="723">
                        <c:v>438.5</c:v>
                      </c:pt>
                      <c:pt idx="724">
                        <c:v>438</c:v>
                      </c:pt>
                      <c:pt idx="725">
                        <c:v>437.5</c:v>
                      </c:pt>
                      <c:pt idx="726">
                        <c:v>437</c:v>
                      </c:pt>
                      <c:pt idx="727">
                        <c:v>436.5</c:v>
                      </c:pt>
                      <c:pt idx="728">
                        <c:v>436</c:v>
                      </c:pt>
                      <c:pt idx="729">
                        <c:v>435.5</c:v>
                      </c:pt>
                      <c:pt idx="730">
                        <c:v>435</c:v>
                      </c:pt>
                      <c:pt idx="731">
                        <c:v>434.5</c:v>
                      </c:pt>
                      <c:pt idx="732">
                        <c:v>434</c:v>
                      </c:pt>
                      <c:pt idx="733">
                        <c:v>433.5</c:v>
                      </c:pt>
                      <c:pt idx="734">
                        <c:v>433</c:v>
                      </c:pt>
                      <c:pt idx="735">
                        <c:v>432.5</c:v>
                      </c:pt>
                      <c:pt idx="736">
                        <c:v>432</c:v>
                      </c:pt>
                      <c:pt idx="737">
                        <c:v>431.5</c:v>
                      </c:pt>
                      <c:pt idx="738">
                        <c:v>431</c:v>
                      </c:pt>
                      <c:pt idx="739">
                        <c:v>430.5</c:v>
                      </c:pt>
                      <c:pt idx="740">
                        <c:v>430</c:v>
                      </c:pt>
                      <c:pt idx="741">
                        <c:v>429.5</c:v>
                      </c:pt>
                      <c:pt idx="742">
                        <c:v>429</c:v>
                      </c:pt>
                      <c:pt idx="743">
                        <c:v>428.5</c:v>
                      </c:pt>
                      <c:pt idx="744">
                        <c:v>428</c:v>
                      </c:pt>
                      <c:pt idx="745">
                        <c:v>427.5</c:v>
                      </c:pt>
                      <c:pt idx="746">
                        <c:v>427</c:v>
                      </c:pt>
                      <c:pt idx="747">
                        <c:v>426.5</c:v>
                      </c:pt>
                      <c:pt idx="748">
                        <c:v>426</c:v>
                      </c:pt>
                      <c:pt idx="749">
                        <c:v>425.5</c:v>
                      </c:pt>
                      <c:pt idx="750">
                        <c:v>425</c:v>
                      </c:pt>
                      <c:pt idx="751">
                        <c:v>424.5</c:v>
                      </c:pt>
                      <c:pt idx="752">
                        <c:v>424</c:v>
                      </c:pt>
                      <c:pt idx="753">
                        <c:v>423.5</c:v>
                      </c:pt>
                      <c:pt idx="754">
                        <c:v>423</c:v>
                      </c:pt>
                      <c:pt idx="755">
                        <c:v>422.5</c:v>
                      </c:pt>
                      <c:pt idx="756">
                        <c:v>422</c:v>
                      </c:pt>
                      <c:pt idx="757">
                        <c:v>421.5</c:v>
                      </c:pt>
                      <c:pt idx="758">
                        <c:v>421</c:v>
                      </c:pt>
                      <c:pt idx="759">
                        <c:v>420.5</c:v>
                      </c:pt>
                      <c:pt idx="760">
                        <c:v>420</c:v>
                      </c:pt>
                      <c:pt idx="761">
                        <c:v>419.5</c:v>
                      </c:pt>
                      <c:pt idx="762">
                        <c:v>419</c:v>
                      </c:pt>
                      <c:pt idx="763">
                        <c:v>418.5</c:v>
                      </c:pt>
                      <c:pt idx="764">
                        <c:v>418</c:v>
                      </c:pt>
                      <c:pt idx="765">
                        <c:v>417.5</c:v>
                      </c:pt>
                      <c:pt idx="766">
                        <c:v>417</c:v>
                      </c:pt>
                      <c:pt idx="767">
                        <c:v>416.5</c:v>
                      </c:pt>
                      <c:pt idx="768">
                        <c:v>416</c:v>
                      </c:pt>
                      <c:pt idx="769">
                        <c:v>415.5</c:v>
                      </c:pt>
                      <c:pt idx="770">
                        <c:v>415</c:v>
                      </c:pt>
                      <c:pt idx="771">
                        <c:v>414.5</c:v>
                      </c:pt>
                      <c:pt idx="772">
                        <c:v>414</c:v>
                      </c:pt>
                      <c:pt idx="773">
                        <c:v>413.5</c:v>
                      </c:pt>
                      <c:pt idx="774">
                        <c:v>413</c:v>
                      </c:pt>
                      <c:pt idx="775">
                        <c:v>412.5</c:v>
                      </c:pt>
                      <c:pt idx="776">
                        <c:v>412</c:v>
                      </c:pt>
                      <c:pt idx="777">
                        <c:v>411.5</c:v>
                      </c:pt>
                      <c:pt idx="778">
                        <c:v>411</c:v>
                      </c:pt>
                      <c:pt idx="779">
                        <c:v>410.5</c:v>
                      </c:pt>
                      <c:pt idx="780">
                        <c:v>410</c:v>
                      </c:pt>
                      <c:pt idx="781">
                        <c:v>409.5</c:v>
                      </c:pt>
                      <c:pt idx="782">
                        <c:v>409</c:v>
                      </c:pt>
                      <c:pt idx="783">
                        <c:v>408.5</c:v>
                      </c:pt>
                      <c:pt idx="784">
                        <c:v>408</c:v>
                      </c:pt>
                      <c:pt idx="785">
                        <c:v>407.5</c:v>
                      </c:pt>
                      <c:pt idx="786">
                        <c:v>407</c:v>
                      </c:pt>
                      <c:pt idx="787">
                        <c:v>406.5</c:v>
                      </c:pt>
                      <c:pt idx="788">
                        <c:v>406</c:v>
                      </c:pt>
                      <c:pt idx="789">
                        <c:v>405.5</c:v>
                      </c:pt>
                      <c:pt idx="790">
                        <c:v>405</c:v>
                      </c:pt>
                      <c:pt idx="791">
                        <c:v>404.5</c:v>
                      </c:pt>
                      <c:pt idx="792">
                        <c:v>404</c:v>
                      </c:pt>
                      <c:pt idx="793">
                        <c:v>403.5</c:v>
                      </c:pt>
                      <c:pt idx="794">
                        <c:v>403</c:v>
                      </c:pt>
                      <c:pt idx="795">
                        <c:v>402.5</c:v>
                      </c:pt>
                      <c:pt idx="796">
                        <c:v>402</c:v>
                      </c:pt>
                      <c:pt idx="797">
                        <c:v>401.5</c:v>
                      </c:pt>
                      <c:pt idx="798">
                        <c:v>401</c:v>
                      </c:pt>
                      <c:pt idx="799">
                        <c:v>400.5</c:v>
                      </c:pt>
                      <c:pt idx="800">
                        <c:v>400</c:v>
                      </c:pt>
                      <c:pt idx="801">
                        <c:v>399.5</c:v>
                      </c:pt>
                      <c:pt idx="802">
                        <c:v>399</c:v>
                      </c:pt>
                      <c:pt idx="803">
                        <c:v>398.5</c:v>
                      </c:pt>
                      <c:pt idx="804">
                        <c:v>398</c:v>
                      </c:pt>
                      <c:pt idx="805">
                        <c:v>397.5</c:v>
                      </c:pt>
                      <c:pt idx="806">
                        <c:v>397</c:v>
                      </c:pt>
                      <c:pt idx="807">
                        <c:v>396.5</c:v>
                      </c:pt>
                      <c:pt idx="808">
                        <c:v>396</c:v>
                      </c:pt>
                      <c:pt idx="809">
                        <c:v>395.5</c:v>
                      </c:pt>
                      <c:pt idx="810">
                        <c:v>395</c:v>
                      </c:pt>
                      <c:pt idx="811">
                        <c:v>394.5</c:v>
                      </c:pt>
                      <c:pt idx="812">
                        <c:v>394</c:v>
                      </c:pt>
                      <c:pt idx="813">
                        <c:v>393.5</c:v>
                      </c:pt>
                      <c:pt idx="814">
                        <c:v>393</c:v>
                      </c:pt>
                      <c:pt idx="815">
                        <c:v>392.5</c:v>
                      </c:pt>
                      <c:pt idx="816">
                        <c:v>392</c:v>
                      </c:pt>
                      <c:pt idx="817">
                        <c:v>391.5</c:v>
                      </c:pt>
                      <c:pt idx="818">
                        <c:v>391</c:v>
                      </c:pt>
                      <c:pt idx="819">
                        <c:v>390.5</c:v>
                      </c:pt>
                      <c:pt idx="820">
                        <c:v>390</c:v>
                      </c:pt>
                      <c:pt idx="821">
                        <c:v>389.5</c:v>
                      </c:pt>
                      <c:pt idx="822">
                        <c:v>389</c:v>
                      </c:pt>
                      <c:pt idx="823">
                        <c:v>388.5</c:v>
                      </c:pt>
                      <c:pt idx="824">
                        <c:v>388</c:v>
                      </c:pt>
                      <c:pt idx="825">
                        <c:v>387.5</c:v>
                      </c:pt>
                      <c:pt idx="826">
                        <c:v>387</c:v>
                      </c:pt>
                      <c:pt idx="827">
                        <c:v>386.5</c:v>
                      </c:pt>
                      <c:pt idx="828">
                        <c:v>386</c:v>
                      </c:pt>
                      <c:pt idx="829">
                        <c:v>385.5</c:v>
                      </c:pt>
                      <c:pt idx="830">
                        <c:v>385</c:v>
                      </c:pt>
                      <c:pt idx="831">
                        <c:v>384.5</c:v>
                      </c:pt>
                      <c:pt idx="832">
                        <c:v>384</c:v>
                      </c:pt>
                      <c:pt idx="833">
                        <c:v>383.5</c:v>
                      </c:pt>
                      <c:pt idx="834">
                        <c:v>383</c:v>
                      </c:pt>
                      <c:pt idx="835">
                        <c:v>382.5</c:v>
                      </c:pt>
                      <c:pt idx="836">
                        <c:v>382</c:v>
                      </c:pt>
                      <c:pt idx="837">
                        <c:v>381.5</c:v>
                      </c:pt>
                      <c:pt idx="838">
                        <c:v>381</c:v>
                      </c:pt>
                      <c:pt idx="839">
                        <c:v>380.5</c:v>
                      </c:pt>
                      <c:pt idx="840">
                        <c:v>380</c:v>
                      </c:pt>
                      <c:pt idx="841">
                        <c:v>379.5</c:v>
                      </c:pt>
                      <c:pt idx="842">
                        <c:v>379</c:v>
                      </c:pt>
                      <c:pt idx="843">
                        <c:v>378.5</c:v>
                      </c:pt>
                      <c:pt idx="844">
                        <c:v>378</c:v>
                      </c:pt>
                      <c:pt idx="845">
                        <c:v>377.5</c:v>
                      </c:pt>
                      <c:pt idx="846">
                        <c:v>377</c:v>
                      </c:pt>
                      <c:pt idx="847">
                        <c:v>376.5</c:v>
                      </c:pt>
                      <c:pt idx="848">
                        <c:v>376</c:v>
                      </c:pt>
                      <c:pt idx="849">
                        <c:v>375.5</c:v>
                      </c:pt>
                      <c:pt idx="850">
                        <c:v>375</c:v>
                      </c:pt>
                      <c:pt idx="851">
                        <c:v>374.5</c:v>
                      </c:pt>
                      <c:pt idx="852">
                        <c:v>374</c:v>
                      </c:pt>
                      <c:pt idx="853">
                        <c:v>373.5</c:v>
                      </c:pt>
                      <c:pt idx="854">
                        <c:v>373</c:v>
                      </c:pt>
                      <c:pt idx="855">
                        <c:v>372.5</c:v>
                      </c:pt>
                      <c:pt idx="856">
                        <c:v>372</c:v>
                      </c:pt>
                      <c:pt idx="857">
                        <c:v>371.5</c:v>
                      </c:pt>
                      <c:pt idx="858">
                        <c:v>371</c:v>
                      </c:pt>
                      <c:pt idx="859">
                        <c:v>370.5</c:v>
                      </c:pt>
                      <c:pt idx="860">
                        <c:v>370</c:v>
                      </c:pt>
                      <c:pt idx="861">
                        <c:v>369.5</c:v>
                      </c:pt>
                      <c:pt idx="862">
                        <c:v>369</c:v>
                      </c:pt>
                      <c:pt idx="863">
                        <c:v>368.5</c:v>
                      </c:pt>
                      <c:pt idx="864">
                        <c:v>368</c:v>
                      </c:pt>
                      <c:pt idx="865">
                        <c:v>367.5</c:v>
                      </c:pt>
                      <c:pt idx="866">
                        <c:v>367</c:v>
                      </c:pt>
                      <c:pt idx="867">
                        <c:v>366.5</c:v>
                      </c:pt>
                      <c:pt idx="868">
                        <c:v>366</c:v>
                      </c:pt>
                      <c:pt idx="869">
                        <c:v>365.5</c:v>
                      </c:pt>
                      <c:pt idx="870">
                        <c:v>365</c:v>
                      </c:pt>
                      <c:pt idx="871">
                        <c:v>364.5</c:v>
                      </c:pt>
                      <c:pt idx="872">
                        <c:v>364</c:v>
                      </c:pt>
                      <c:pt idx="873">
                        <c:v>363.5</c:v>
                      </c:pt>
                      <c:pt idx="874">
                        <c:v>363</c:v>
                      </c:pt>
                      <c:pt idx="875">
                        <c:v>362.5</c:v>
                      </c:pt>
                      <c:pt idx="876">
                        <c:v>362</c:v>
                      </c:pt>
                      <c:pt idx="877">
                        <c:v>361.5</c:v>
                      </c:pt>
                      <c:pt idx="878">
                        <c:v>361</c:v>
                      </c:pt>
                      <c:pt idx="879">
                        <c:v>360.5</c:v>
                      </c:pt>
                      <c:pt idx="880">
                        <c:v>360</c:v>
                      </c:pt>
                      <c:pt idx="881">
                        <c:v>359.5</c:v>
                      </c:pt>
                      <c:pt idx="882">
                        <c:v>359</c:v>
                      </c:pt>
                      <c:pt idx="883">
                        <c:v>358.5</c:v>
                      </c:pt>
                      <c:pt idx="884">
                        <c:v>358</c:v>
                      </c:pt>
                      <c:pt idx="885">
                        <c:v>357.5</c:v>
                      </c:pt>
                      <c:pt idx="886">
                        <c:v>357</c:v>
                      </c:pt>
                      <c:pt idx="887">
                        <c:v>356.5</c:v>
                      </c:pt>
                      <c:pt idx="888">
                        <c:v>356</c:v>
                      </c:pt>
                      <c:pt idx="889">
                        <c:v>355.5</c:v>
                      </c:pt>
                      <c:pt idx="890">
                        <c:v>355</c:v>
                      </c:pt>
                      <c:pt idx="891">
                        <c:v>354.5</c:v>
                      </c:pt>
                      <c:pt idx="892">
                        <c:v>354</c:v>
                      </c:pt>
                      <c:pt idx="893">
                        <c:v>353.5</c:v>
                      </c:pt>
                      <c:pt idx="894">
                        <c:v>353</c:v>
                      </c:pt>
                      <c:pt idx="895">
                        <c:v>352.5</c:v>
                      </c:pt>
                      <c:pt idx="896">
                        <c:v>352</c:v>
                      </c:pt>
                      <c:pt idx="897">
                        <c:v>351.5</c:v>
                      </c:pt>
                      <c:pt idx="898">
                        <c:v>351</c:v>
                      </c:pt>
                      <c:pt idx="899">
                        <c:v>350.5</c:v>
                      </c:pt>
                      <c:pt idx="900">
                        <c:v>350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'SFT1'!$I$3:$I$903</c15:sqref>
                        </c15:formulaRef>
                      </c:ext>
                    </c:extLst>
                    <c:numCache>
                      <c:formatCode>0.0%</c:formatCode>
                      <c:ptCount val="901"/>
                      <c:pt idx="0">
                        <c:v>0.90904001325002981</c:v>
                      </c:pt>
                      <c:pt idx="1">
                        <c:v>0.9081341344355901</c:v>
                      </c:pt>
                      <c:pt idx="2">
                        <c:v>0.90898768620655157</c:v>
                      </c:pt>
                      <c:pt idx="3">
                        <c:v>0.91011023830472615</c:v>
                      </c:pt>
                      <c:pt idx="4">
                        <c:v>0.91240151976718598</c:v>
                      </c:pt>
                      <c:pt idx="5">
                        <c:v>0.91523158630654688</c:v>
                      </c:pt>
                      <c:pt idx="6">
                        <c:v>0.91693383804312611</c:v>
                      </c:pt>
                      <c:pt idx="7">
                        <c:v>0.91956408312688864</c:v>
                      </c:pt>
                      <c:pt idx="8">
                        <c:v>0.9223441551371202</c:v>
                      </c:pt>
                      <c:pt idx="9">
                        <c:v>0.92744464932213722</c:v>
                      </c:pt>
                      <c:pt idx="10">
                        <c:v>0.93064918209402703</c:v>
                      </c:pt>
                      <c:pt idx="11">
                        <c:v>0.93532598504921804</c:v>
                      </c:pt>
                      <c:pt idx="12">
                        <c:v>0.93974278490240115</c:v>
                      </c:pt>
                      <c:pt idx="13">
                        <c:v>0.94463492879863675</c:v>
                      </c:pt>
                      <c:pt idx="14">
                        <c:v>0.95076678224022493</c:v>
                      </c:pt>
                      <c:pt idx="15">
                        <c:v>0.95423424893580844</c:v>
                      </c:pt>
                      <c:pt idx="16">
                        <c:v>0.95942935026645915</c:v>
                      </c:pt>
                      <c:pt idx="17">
                        <c:v>0.96194224990511679</c:v>
                      </c:pt>
                      <c:pt idx="18">
                        <c:v>0.96590185472368073</c:v>
                      </c:pt>
                      <c:pt idx="19">
                        <c:v>0.96923033892816424</c:v>
                      </c:pt>
                      <c:pt idx="20">
                        <c:v>0.97191436255488084</c:v>
                      </c:pt>
                      <c:pt idx="21">
                        <c:v>0.97512659212825548</c:v>
                      </c:pt>
                      <c:pt idx="22">
                        <c:v>0.97684576947535817</c:v>
                      </c:pt>
                      <c:pt idx="23">
                        <c:v>0.9769402434047959</c:v>
                      </c:pt>
                      <c:pt idx="24">
                        <c:v>0.97690425225912192</c:v>
                      </c:pt>
                      <c:pt idx="25">
                        <c:v>0.97621842453535268</c:v>
                      </c:pt>
                      <c:pt idx="26">
                        <c:v>0.97501657804884723</c:v>
                      </c:pt>
                      <c:pt idx="27">
                        <c:v>0.97566561592147194</c:v>
                      </c:pt>
                      <c:pt idx="28">
                        <c:v>0.9724157849324726</c:v>
                      </c:pt>
                      <c:pt idx="29">
                        <c:v>0.96834251514259584</c:v>
                      </c:pt>
                      <c:pt idx="30">
                        <c:v>0.96432627467739374</c:v>
                      </c:pt>
                      <c:pt idx="31">
                        <c:v>0.9598204526457994</c:v>
                      </c:pt>
                      <c:pt idx="32">
                        <c:v>0.95573832165912609</c:v>
                      </c:pt>
                      <c:pt idx="33">
                        <c:v>0.95123101047803515</c:v>
                      </c:pt>
                      <c:pt idx="34">
                        <c:v>0.94795342492149559</c:v>
                      </c:pt>
                      <c:pt idx="35">
                        <c:v>0.94096614882015761</c:v>
                      </c:pt>
                      <c:pt idx="36">
                        <c:v>0.93566848090071897</c:v>
                      </c:pt>
                      <c:pt idx="37">
                        <c:v>0.93227921111410306</c:v>
                      </c:pt>
                      <c:pt idx="38">
                        <c:v>0.92746814034209657</c:v>
                      </c:pt>
                      <c:pt idx="39">
                        <c:v>0.92350021311952646</c:v>
                      </c:pt>
                      <c:pt idx="40">
                        <c:v>0.91991775267093479</c:v>
                      </c:pt>
                      <c:pt idx="41">
                        <c:v>0.9161930647491201</c:v>
                      </c:pt>
                      <c:pt idx="42">
                        <c:v>0.9147617570505846</c:v>
                      </c:pt>
                      <c:pt idx="43">
                        <c:v>0.91245614433787425</c:v>
                      </c:pt>
                      <c:pt idx="44">
                        <c:v>0.90998031998993656</c:v>
                      </c:pt>
                      <c:pt idx="45">
                        <c:v>0.90949852694115163</c:v>
                      </c:pt>
                      <c:pt idx="46">
                        <c:v>0.90882025990787896</c:v>
                      </c:pt>
                      <c:pt idx="47">
                        <c:v>0.91024646290610645</c:v>
                      </c:pt>
                      <c:pt idx="48">
                        <c:v>0.91083141244025778</c:v>
                      </c:pt>
                      <c:pt idx="49">
                        <c:v>0.91244984133589635</c:v>
                      </c:pt>
                      <c:pt idx="50">
                        <c:v>0.91704574473526346</c:v>
                      </c:pt>
                      <c:pt idx="51">
                        <c:v>0.91831145133755354</c:v>
                      </c:pt>
                      <c:pt idx="52">
                        <c:v>0.92200653657537657</c:v>
                      </c:pt>
                      <c:pt idx="53">
                        <c:v>0.92584439132559193</c:v>
                      </c:pt>
                      <c:pt idx="54">
                        <c:v>0.92857075158340474</c:v>
                      </c:pt>
                      <c:pt idx="55">
                        <c:v>0.93304588102143859</c:v>
                      </c:pt>
                      <c:pt idx="56">
                        <c:v>0.93978389871856871</c:v>
                      </c:pt>
                      <c:pt idx="57">
                        <c:v>0.94369792472998426</c:v>
                      </c:pt>
                      <c:pt idx="58">
                        <c:v>0.94837478802225494</c:v>
                      </c:pt>
                      <c:pt idx="59">
                        <c:v>0.95561289176817799</c:v>
                      </c:pt>
                      <c:pt idx="60">
                        <c:v>0.9592504243673623</c:v>
                      </c:pt>
                      <c:pt idx="61">
                        <c:v>0.96334090163283681</c:v>
                      </c:pt>
                      <c:pt idx="62">
                        <c:v>0.96650031520240143</c:v>
                      </c:pt>
                      <c:pt idx="63">
                        <c:v>0.96978396734727468</c:v>
                      </c:pt>
                      <c:pt idx="64">
                        <c:v>0.97267779142408162</c:v>
                      </c:pt>
                      <c:pt idx="65">
                        <c:v>0.97484372385761342</c:v>
                      </c:pt>
                      <c:pt idx="66">
                        <c:v>0.9749447388191177</c:v>
                      </c:pt>
                      <c:pt idx="67">
                        <c:v>0.97509291303055412</c:v>
                      </c:pt>
                      <c:pt idx="68">
                        <c:v>0.9741436412442056</c:v>
                      </c:pt>
                      <c:pt idx="69">
                        <c:v>0.97444874362659772</c:v>
                      </c:pt>
                      <c:pt idx="70">
                        <c:v>0.97245608902932978</c:v>
                      </c:pt>
                      <c:pt idx="71">
                        <c:v>0.97006313378395692</c:v>
                      </c:pt>
                      <c:pt idx="72">
                        <c:v>0.96789890826687852</c:v>
                      </c:pt>
                      <c:pt idx="73">
                        <c:v>0.96488598876196563</c:v>
                      </c:pt>
                      <c:pt idx="74">
                        <c:v>0.9598602346989995</c:v>
                      </c:pt>
                      <c:pt idx="75">
                        <c:v>0.95518831277653193</c:v>
                      </c:pt>
                      <c:pt idx="76">
                        <c:v>0.95201984190023092</c:v>
                      </c:pt>
                      <c:pt idx="77">
                        <c:v>0.94567302258031749</c:v>
                      </c:pt>
                      <c:pt idx="78">
                        <c:v>0.94081016261752448</c:v>
                      </c:pt>
                      <c:pt idx="79">
                        <c:v>0.93425622444272893</c:v>
                      </c:pt>
                      <c:pt idx="80">
                        <c:v>0.92913110624167217</c:v>
                      </c:pt>
                      <c:pt idx="81">
                        <c:v>0.92549270528076011</c:v>
                      </c:pt>
                      <c:pt idx="82">
                        <c:v>0.92136349237450654</c:v>
                      </c:pt>
                      <c:pt idx="83">
                        <c:v>0.91898622151736453</c:v>
                      </c:pt>
                      <c:pt idx="84">
                        <c:v>0.91589143982328791</c:v>
                      </c:pt>
                      <c:pt idx="85">
                        <c:v>0.91247505360504821</c:v>
                      </c:pt>
                      <c:pt idx="86">
                        <c:v>0.90945245575756739</c:v>
                      </c:pt>
                      <c:pt idx="87">
                        <c:v>0.90846039778429466</c:v>
                      </c:pt>
                      <c:pt idx="88">
                        <c:v>0.90822405430022857</c:v>
                      </c:pt>
                      <c:pt idx="89">
                        <c:v>0.90924516431004787</c:v>
                      </c:pt>
                      <c:pt idx="90">
                        <c:v>0.91155525696750928</c:v>
                      </c:pt>
                      <c:pt idx="91">
                        <c:v>0.91280497831493024</c:v>
                      </c:pt>
                      <c:pt idx="92">
                        <c:v>0.91506090293687881</c:v>
                      </c:pt>
                      <c:pt idx="93">
                        <c:v>0.91897775738044585</c:v>
                      </c:pt>
                      <c:pt idx="94">
                        <c:v>0.92307502346575565</c:v>
                      </c:pt>
                      <c:pt idx="95">
                        <c:v>0.92672952589347168</c:v>
                      </c:pt>
                      <c:pt idx="96">
                        <c:v>0.93262918109648663</c:v>
                      </c:pt>
                      <c:pt idx="97">
                        <c:v>0.93692752971549631</c:v>
                      </c:pt>
                      <c:pt idx="98">
                        <c:v>0.94158167997079678</c:v>
                      </c:pt>
                      <c:pt idx="99">
                        <c:v>0.94574270491082646</c:v>
                      </c:pt>
                      <c:pt idx="100">
                        <c:v>0.95014087103038725</c:v>
                      </c:pt>
                      <c:pt idx="101">
                        <c:v>0.95539507897505282</c:v>
                      </c:pt>
                      <c:pt idx="102">
                        <c:v>0.95918195538349849</c:v>
                      </c:pt>
                      <c:pt idx="103">
                        <c:v>0.96363818286254788</c:v>
                      </c:pt>
                      <c:pt idx="104">
                        <c:v>0.9666627866497528</c:v>
                      </c:pt>
                      <c:pt idx="105">
                        <c:v>0.97011897671400804</c:v>
                      </c:pt>
                      <c:pt idx="106">
                        <c:v>0.97193674196776125</c:v>
                      </c:pt>
                      <c:pt idx="107">
                        <c:v>0.97409429542427994</c:v>
                      </c:pt>
                      <c:pt idx="108">
                        <c:v>0.97628136569208568</c:v>
                      </c:pt>
                      <c:pt idx="109">
                        <c:v>0.9766298633703947</c:v>
                      </c:pt>
                      <c:pt idx="110">
                        <c:v>0.97434553653954137</c:v>
                      </c:pt>
                      <c:pt idx="111">
                        <c:v>0.97492453498946419</c:v>
                      </c:pt>
                      <c:pt idx="112">
                        <c:v>0.97022173610472739</c:v>
                      </c:pt>
                      <c:pt idx="113">
                        <c:v>0.96555718519587841</c:v>
                      </c:pt>
                      <c:pt idx="114">
                        <c:v>0.96245182422064135</c:v>
                      </c:pt>
                      <c:pt idx="115">
                        <c:v>0.95658375218969416</c:v>
                      </c:pt>
                      <c:pt idx="116">
                        <c:v>0.95215356980003485</c:v>
                      </c:pt>
                      <c:pt idx="117">
                        <c:v>0.9481608082281423</c:v>
                      </c:pt>
                      <c:pt idx="118">
                        <c:v>0.94238854824940843</c:v>
                      </c:pt>
                      <c:pt idx="119">
                        <c:v>0.93672260337018176</c:v>
                      </c:pt>
                      <c:pt idx="120">
                        <c:v>0.93104141523129436</c:v>
                      </c:pt>
                      <c:pt idx="121">
                        <c:v>0.9278205770497262</c:v>
                      </c:pt>
                      <c:pt idx="122">
                        <c:v>0.9247705694438797</c:v>
                      </c:pt>
                      <c:pt idx="123">
                        <c:v>0.92018680199865543</c:v>
                      </c:pt>
                      <c:pt idx="124">
                        <c:v>0.91675017175795925</c:v>
                      </c:pt>
                      <c:pt idx="125">
                        <c:v>0.91338315941326509</c:v>
                      </c:pt>
                      <c:pt idx="126">
                        <c:v>0.91247715465892332</c:v>
                      </c:pt>
                      <c:pt idx="127">
                        <c:v>0.91241202423834578</c:v>
                      </c:pt>
                      <c:pt idx="128">
                        <c:v>0.9112467659481942</c:v>
                      </c:pt>
                      <c:pt idx="129">
                        <c:v>0.91037013058244887</c:v>
                      </c:pt>
                      <c:pt idx="130">
                        <c:v>0.91152587237148963</c:v>
                      </c:pt>
                      <c:pt idx="131">
                        <c:v>0.91366081640984398</c:v>
                      </c:pt>
                      <c:pt idx="132">
                        <c:v>0.91666785053837097</c:v>
                      </c:pt>
                      <c:pt idx="133">
                        <c:v>0.91942222997439926</c:v>
                      </c:pt>
                      <c:pt idx="134">
                        <c:v>0.92343216961600127</c:v>
                      </c:pt>
                      <c:pt idx="135">
                        <c:v>0.92724820226971261</c:v>
                      </c:pt>
                      <c:pt idx="136">
                        <c:v>0.93268072151378034</c:v>
                      </c:pt>
                      <c:pt idx="137">
                        <c:v>0.93756416574466661</c:v>
                      </c:pt>
                      <c:pt idx="138">
                        <c:v>0.94246883907302548</c:v>
                      </c:pt>
                      <c:pt idx="139">
                        <c:v>0.9485058198923757</c:v>
                      </c:pt>
                      <c:pt idx="140">
                        <c:v>0.9548980357795005</c:v>
                      </c:pt>
                      <c:pt idx="141">
                        <c:v>0.95834526185008717</c:v>
                      </c:pt>
                      <c:pt idx="142">
                        <c:v>0.96263799691130314</c:v>
                      </c:pt>
                      <c:pt idx="143">
                        <c:v>0.96729512720535349</c:v>
                      </c:pt>
                      <c:pt idx="144">
                        <c:v>0.97032227212801458</c:v>
                      </c:pt>
                      <c:pt idx="145">
                        <c:v>0.97267779142408162</c:v>
                      </c:pt>
                      <c:pt idx="146">
                        <c:v>0.97502780340665574</c:v>
                      </c:pt>
                      <c:pt idx="147">
                        <c:v>0.97572402805061731</c:v>
                      </c:pt>
                      <c:pt idx="148">
                        <c:v>0.97445098738033187</c:v>
                      </c:pt>
                      <c:pt idx="149">
                        <c:v>0.9724919162955955</c:v>
                      </c:pt>
                      <c:pt idx="150">
                        <c:v>0.97128347522631164</c:v>
                      </c:pt>
                      <c:pt idx="151">
                        <c:v>0.9672839908727574</c:v>
                      </c:pt>
                      <c:pt idx="152">
                        <c:v>0.96258701747549913</c:v>
                      </c:pt>
                      <c:pt idx="153">
                        <c:v>0.95961493830229017</c:v>
                      </c:pt>
                      <c:pt idx="154">
                        <c:v>0.954524324149985</c:v>
                      </c:pt>
                      <c:pt idx="155">
                        <c:v>0.94857134261626963</c:v>
                      </c:pt>
                      <c:pt idx="156">
                        <c:v>0.94370444358682104</c:v>
                      </c:pt>
                      <c:pt idx="157">
                        <c:v>0.93842809204506572</c:v>
                      </c:pt>
                      <c:pt idx="158">
                        <c:v>0.93279884571329885</c:v>
                      </c:pt>
                      <c:pt idx="159">
                        <c:v>0.92723325691494196</c:v>
                      </c:pt>
                      <c:pt idx="160">
                        <c:v>0.92354061632198026</c:v>
                      </c:pt>
                      <c:pt idx="161">
                        <c:v>0.92019315844584892</c:v>
                      </c:pt>
                      <c:pt idx="162">
                        <c:v>0.91731817848035502</c:v>
                      </c:pt>
                      <c:pt idx="163">
                        <c:v>0.91530745580089234</c:v>
                      </c:pt>
                      <c:pt idx="164">
                        <c:v>0.91264945754094462</c:v>
                      </c:pt>
                      <c:pt idx="165">
                        <c:v>0.91065945279452287</c:v>
                      </c:pt>
                      <c:pt idx="166">
                        <c:v>0.91018568325725191</c:v>
                      </c:pt>
                      <c:pt idx="167">
                        <c:v>0.91139365341095901</c:v>
                      </c:pt>
                      <c:pt idx="168">
                        <c:v>0.91341050067428609</c:v>
                      </c:pt>
                      <c:pt idx="169">
                        <c:v>0.91573750174901858</c:v>
                      </c:pt>
                      <c:pt idx="170">
                        <c:v>0.91919785027852419</c:v>
                      </c:pt>
                      <c:pt idx="171">
                        <c:v>0.92232716508638701</c:v>
                      </c:pt>
                      <c:pt idx="172">
                        <c:v>0.92589342484033432</c:v>
                      </c:pt>
                      <c:pt idx="173">
                        <c:v>0.92988876380466401</c:v>
                      </c:pt>
                      <c:pt idx="174">
                        <c:v>0.93440036625956713</c:v>
                      </c:pt>
                      <c:pt idx="175">
                        <c:v>0.94053724898164326</c:v>
                      </c:pt>
                      <c:pt idx="176">
                        <c:v>0.94654442085430779</c:v>
                      </c:pt>
                      <c:pt idx="177">
                        <c:v>0.95320651058514061</c:v>
                      </c:pt>
                      <c:pt idx="178">
                        <c:v>0.95923054577178934</c:v>
                      </c:pt>
                      <c:pt idx="179">
                        <c:v>0.96327879475175959</c:v>
                      </c:pt>
                      <c:pt idx="180">
                        <c:v>0.96709914647960737</c:v>
                      </c:pt>
                      <c:pt idx="181">
                        <c:v>0.96952943760293397</c:v>
                      </c:pt>
                      <c:pt idx="182">
                        <c:v>0.9702262041512284</c:v>
                      </c:pt>
                      <c:pt idx="183">
                        <c:v>0.97088546640835882</c:v>
                      </c:pt>
                      <c:pt idx="184">
                        <c:v>0.97244041501538847</c:v>
                      </c:pt>
                      <c:pt idx="185">
                        <c:v>0.97222548259834196</c:v>
                      </c:pt>
                      <c:pt idx="186">
                        <c:v>0.9709324140178498</c:v>
                      </c:pt>
                      <c:pt idx="187">
                        <c:v>0.96890679132050872</c:v>
                      </c:pt>
                      <c:pt idx="188">
                        <c:v>0.96578398614175665</c:v>
                      </c:pt>
                      <c:pt idx="189">
                        <c:v>0.96105446332325617</c:v>
                      </c:pt>
                      <c:pt idx="190">
                        <c:v>0.95602445142706183</c:v>
                      </c:pt>
                      <c:pt idx="191">
                        <c:v>0.95154208255937955</c:v>
                      </c:pt>
                      <c:pt idx="192">
                        <c:v>0.94584506014278924</c:v>
                      </c:pt>
                      <c:pt idx="193">
                        <c:v>0.93997650843688496</c:v>
                      </c:pt>
                      <c:pt idx="194">
                        <c:v>0.93494701633391708</c:v>
                      </c:pt>
                      <c:pt idx="195">
                        <c:v>0.9307884809487369</c:v>
                      </c:pt>
                      <c:pt idx="196">
                        <c:v>0.92575912183270148</c:v>
                      </c:pt>
                      <c:pt idx="197">
                        <c:v>0.92073361697549494</c:v>
                      </c:pt>
                      <c:pt idx="198">
                        <c:v>0.91698028821973487</c:v>
                      </c:pt>
                      <c:pt idx="199">
                        <c:v>0.91353039124972435</c:v>
                      </c:pt>
                      <c:pt idx="200">
                        <c:v>0.91149019234976725</c:v>
                      </c:pt>
                      <c:pt idx="201">
                        <c:v>0.91076010815911967</c:v>
                      </c:pt>
                      <c:pt idx="202">
                        <c:v>0.91077688513482769</c:v>
                      </c:pt>
                      <c:pt idx="203">
                        <c:v>0.91222506273303205</c:v>
                      </c:pt>
                      <c:pt idx="204">
                        <c:v>0.91308876692368945</c:v>
                      </c:pt>
                      <c:pt idx="205">
                        <c:v>0.91573117608030474</c:v>
                      </c:pt>
                      <c:pt idx="206">
                        <c:v>0.9204686466719828</c:v>
                      </c:pt>
                      <c:pt idx="207">
                        <c:v>0.92354061632198026</c:v>
                      </c:pt>
                      <c:pt idx="208">
                        <c:v>0.92781416791437343</c:v>
                      </c:pt>
                      <c:pt idx="209">
                        <c:v>0.93335745357448652</c:v>
                      </c:pt>
                      <c:pt idx="210">
                        <c:v>0.93730945943865851</c:v>
                      </c:pt>
                      <c:pt idx="211">
                        <c:v>0.94444571385093501</c:v>
                      </c:pt>
                      <c:pt idx="212">
                        <c:v>0.95055226274552473</c:v>
                      </c:pt>
                      <c:pt idx="213">
                        <c:v>0.95672913585864461</c:v>
                      </c:pt>
                      <c:pt idx="214">
                        <c:v>0.96093497362929681</c:v>
                      </c:pt>
                      <c:pt idx="215">
                        <c:v>0.96442175846640477</c:v>
                      </c:pt>
                      <c:pt idx="216">
                        <c:v>0.96745995991917633</c:v>
                      </c:pt>
                      <c:pt idx="217">
                        <c:v>0.97075134288937925</c:v>
                      </c:pt>
                      <c:pt idx="218">
                        <c:v>0.97172192087441533</c:v>
                      </c:pt>
                      <c:pt idx="219">
                        <c:v>0.97142214582117214</c:v>
                      </c:pt>
                      <c:pt idx="220">
                        <c:v>0.96976610343095482</c:v>
                      </c:pt>
                      <c:pt idx="221">
                        <c:v>0.96853428755904247</c:v>
                      </c:pt>
                      <c:pt idx="222">
                        <c:v>0.96517263477173543</c:v>
                      </c:pt>
                      <c:pt idx="223">
                        <c:v>0.96318120631406756</c:v>
                      </c:pt>
                      <c:pt idx="224">
                        <c:v>0.95930343596957568</c:v>
                      </c:pt>
                      <c:pt idx="225">
                        <c:v>0.95283565493841793</c:v>
                      </c:pt>
                      <c:pt idx="226">
                        <c:v>0.9466512223338146</c:v>
                      </c:pt>
                      <c:pt idx="227">
                        <c:v>0.94266199907274795</c:v>
                      </c:pt>
                      <c:pt idx="228">
                        <c:v>0.93694694611494944</c:v>
                      </c:pt>
                      <c:pt idx="229">
                        <c:v>0.93181994070308016</c:v>
                      </c:pt>
                      <c:pt idx="230">
                        <c:v>0.92707100856769209</c:v>
                      </c:pt>
                      <c:pt idx="231">
                        <c:v>0.9227158908108698</c:v>
                      </c:pt>
                      <c:pt idx="232">
                        <c:v>0.91905605362159071</c:v>
                      </c:pt>
                      <c:pt idx="233">
                        <c:v>0.91407114596908001</c:v>
                      </c:pt>
                      <c:pt idx="234">
                        <c:v>0.91216625130564344</c:v>
                      </c:pt>
                      <c:pt idx="235">
                        <c:v>0.91128453474882931</c:v>
                      </c:pt>
                      <c:pt idx="236">
                        <c:v>0.91091111206663078</c:v>
                      </c:pt>
                      <c:pt idx="237">
                        <c:v>0.91293740202113904</c:v>
                      </c:pt>
                      <c:pt idx="238">
                        <c:v>0.91369447753831556</c:v>
                      </c:pt>
                      <c:pt idx="239">
                        <c:v>0.91686416718997776</c:v>
                      </c:pt>
                      <c:pt idx="240">
                        <c:v>0.92152049807069392</c:v>
                      </c:pt>
                      <c:pt idx="241">
                        <c:v>0.92583799584119952</c:v>
                      </c:pt>
                      <c:pt idx="242">
                        <c:v>0.93108858007173656</c:v>
                      </c:pt>
                      <c:pt idx="243">
                        <c:v>0.93618138202517565</c:v>
                      </c:pt>
                      <c:pt idx="244">
                        <c:v>0.94134322225746114</c:v>
                      </c:pt>
                      <c:pt idx="245">
                        <c:v>0.94417609368270627</c:v>
                      </c:pt>
                      <c:pt idx="246">
                        <c:v>0.95131205467304714</c:v>
                      </c:pt>
                      <c:pt idx="247">
                        <c:v>0.95779375272393374</c:v>
                      </c:pt>
                      <c:pt idx="248">
                        <c:v>0.96227011894294723</c:v>
                      </c:pt>
                      <c:pt idx="249">
                        <c:v>0.96501707985984753</c:v>
                      </c:pt>
                      <c:pt idx="250">
                        <c:v>0.96749114764620525</c:v>
                      </c:pt>
                      <c:pt idx="251">
                        <c:v>0.96947586090660054</c:v>
                      </c:pt>
                      <c:pt idx="252">
                        <c:v>0.97111575499502278</c:v>
                      </c:pt>
                      <c:pt idx="253">
                        <c:v>0.96969911667541853</c:v>
                      </c:pt>
                      <c:pt idx="254">
                        <c:v>0.96692769591705152</c:v>
                      </c:pt>
                      <c:pt idx="255">
                        <c:v>0.96308584534748243</c:v>
                      </c:pt>
                      <c:pt idx="256">
                        <c:v>0.95842249846529892</c:v>
                      </c:pt>
                      <c:pt idx="257">
                        <c:v>0.95513772786150863</c:v>
                      </c:pt>
                      <c:pt idx="258">
                        <c:v>0.95123758137176428</c:v>
                      </c:pt>
                      <c:pt idx="259">
                        <c:v>0.94529639137969124</c:v>
                      </c:pt>
                      <c:pt idx="260">
                        <c:v>0.93950262960620567</c:v>
                      </c:pt>
                      <c:pt idx="261">
                        <c:v>0.9331124843421259</c:v>
                      </c:pt>
                      <c:pt idx="262">
                        <c:v>0.92913110624167217</c:v>
                      </c:pt>
                      <c:pt idx="263">
                        <c:v>0.92475353469735477</c:v>
                      </c:pt>
                      <c:pt idx="264">
                        <c:v>0.91881906924670498</c:v>
                      </c:pt>
                      <c:pt idx="265">
                        <c:v>0.91568689762278022</c:v>
                      </c:pt>
                      <c:pt idx="266">
                        <c:v>0.91380809300293042</c:v>
                      </c:pt>
                      <c:pt idx="267">
                        <c:v>0.91226077152104434</c:v>
                      </c:pt>
                      <c:pt idx="268">
                        <c:v>0.91298154752555005</c:v>
                      </c:pt>
                      <c:pt idx="269">
                        <c:v>0.91272301136103584</c:v>
                      </c:pt>
                      <c:pt idx="270">
                        <c:v>0.91400379719930214</c:v>
                      </c:pt>
                      <c:pt idx="271">
                        <c:v>0.91875137064989987</c:v>
                      </c:pt>
                      <c:pt idx="272">
                        <c:v>0.9220001676018541</c:v>
                      </c:pt>
                      <c:pt idx="273">
                        <c:v>0.92589129289439098</c:v>
                      </c:pt>
                      <c:pt idx="274">
                        <c:v>0.93036850466744669</c:v>
                      </c:pt>
                      <c:pt idx="275">
                        <c:v>0.93685202532029488</c:v>
                      </c:pt>
                      <c:pt idx="276">
                        <c:v>0.94233213176277586</c:v>
                      </c:pt>
                      <c:pt idx="277">
                        <c:v>0.94639622651944744</c:v>
                      </c:pt>
                      <c:pt idx="278">
                        <c:v>0.95267331386660359</c:v>
                      </c:pt>
                      <c:pt idx="279">
                        <c:v>0.95774523511724119</c:v>
                      </c:pt>
                      <c:pt idx="280">
                        <c:v>0.96396219072313549</c:v>
                      </c:pt>
                      <c:pt idx="281">
                        <c:v>0.96570170905367836</c:v>
                      </c:pt>
                      <c:pt idx="282">
                        <c:v>0.96792788140528163</c:v>
                      </c:pt>
                      <c:pt idx="283">
                        <c:v>0.96969241825436181</c:v>
                      </c:pt>
                      <c:pt idx="284">
                        <c:v>0.96845177616723244</c:v>
                      </c:pt>
                      <c:pt idx="285">
                        <c:v>0.96748891991807595</c:v>
                      </c:pt>
                      <c:pt idx="286">
                        <c:v>0.96517041238217316</c:v>
                      </c:pt>
                      <c:pt idx="287">
                        <c:v>0.96091284753857753</c:v>
                      </c:pt>
                      <c:pt idx="288">
                        <c:v>0.95615874184457605</c:v>
                      </c:pt>
                      <c:pt idx="289">
                        <c:v>0.95083246115125908</c:v>
                      </c:pt>
                      <c:pt idx="290">
                        <c:v>0.94456315314954142</c:v>
                      </c:pt>
                      <c:pt idx="291">
                        <c:v>0.9391306183006507</c:v>
                      </c:pt>
                      <c:pt idx="292">
                        <c:v>0.93256905420937808</c:v>
                      </c:pt>
                      <c:pt idx="293">
                        <c:v>0.92902628138700427</c:v>
                      </c:pt>
                      <c:pt idx="294">
                        <c:v>0.92340665459472826</c:v>
                      </c:pt>
                      <c:pt idx="295">
                        <c:v>0.91844678868588181</c:v>
                      </c:pt>
                      <c:pt idx="296">
                        <c:v>0.91631754034118862</c:v>
                      </c:pt>
                      <c:pt idx="297">
                        <c:v>0.91509461564739469</c:v>
                      </c:pt>
                      <c:pt idx="298">
                        <c:v>0.91454904379062951</c:v>
                      </c:pt>
                      <c:pt idx="299">
                        <c:v>0.91298785420043704</c:v>
                      </c:pt>
                      <c:pt idx="300">
                        <c:v>0.91302359284770218</c:v>
                      </c:pt>
                      <c:pt idx="301">
                        <c:v>0.91621205145829132</c:v>
                      </c:pt>
                      <c:pt idx="302">
                        <c:v>0.91800912900609555</c:v>
                      </c:pt>
                      <c:pt idx="303">
                        <c:v>0.9227158908108698</c:v>
                      </c:pt>
                      <c:pt idx="304">
                        <c:v>0.92666764562536597</c:v>
                      </c:pt>
                      <c:pt idx="305">
                        <c:v>0.93463060901151973</c:v>
                      </c:pt>
                      <c:pt idx="306">
                        <c:v>0.93978173478866411</c:v>
                      </c:pt>
                      <c:pt idx="307">
                        <c:v>0.94395436705004743</c:v>
                      </c:pt>
                      <c:pt idx="308">
                        <c:v>0.95083246115125908</c:v>
                      </c:pt>
                      <c:pt idx="309">
                        <c:v>0.95575592717177649</c:v>
                      </c:pt>
                      <c:pt idx="310">
                        <c:v>0.96025372378770313</c:v>
                      </c:pt>
                      <c:pt idx="311">
                        <c:v>0.96366924738805471</c:v>
                      </c:pt>
                      <c:pt idx="312">
                        <c:v>0.96679189302333934</c:v>
                      </c:pt>
                      <c:pt idx="313">
                        <c:v>0.96743545598180136</c:v>
                      </c:pt>
                      <c:pt idx="314">
                        <c:v>0.96719935893485709</c:v>
                      </c:pt>
                      <c:pt idx="315">
                        <c:v>0.96551272066809857</c:v>
                      </c:pt>
                      <c:pt idx="316">
                        <c:v>0.9629040203703062</c:v>
                      </c:pt>
                      <c:pt idx="317">
                        <c:v>0.96206629532000565</c:v>
                      </c:pt>
                      <c:pt idx="318">
                        <c:v>0.95572511773746227</c:v>
                      </c:pt>
                      <c:pt idx="319">
                        <c:v>0.94780282758881162</c:v>
                      </c:pt>
                      <c:pt idx="320">
                        <c:v>0.94231043401338899</c:v>
                      </c:pt>
                      <c:pt idx="321">
                        <c:v>0.93655869456611873</c:v>
                      </c:pt>
                      <c:pt idx="322">
                        <c:v>0.92962115881725504</c:v>
                      </c:pt>
                      <c:pt idx="323">
                        <c:v>0.92497714071592674</c:v>
                      </c:pt>
                      <c:pt idx="324">
                        <c:v>0.92089687664554187</c:v>
                      </c:pt>
                      <c:pt idx="325">
                        <c:v>0.91718300743791892</c:v>
                      </c:pt>
                      <c:pt idx="326">
                        <c:v>0.91357456542839988</c:v>
                      </c:pt>
                      <c:pt idx="327">
                        <c:v>0.91136847102158569</c:v>
                      </c:pt>
                      <c:pt idx="328">
                        <c:v>0.91185125464488259</c:v>
                      </c:pt>
                      <c:pt idx="329">
                        <c:v>0.914835481108763</c:v>
                      </c:pt>
                      <c:pt idx="330">
                        <c:v>0.91636606930571451</c:v>
                      </c:pt>
                      <c:pt idx="331">
                        <c:v>0.921043198864956</c:v>
                      </c:pt>
                      <c:pt idx="332">
                        <c:v>0.92605333477750107</c:v>
                      </c:pt>
                      <c:pt idx="333">
                        <c:v>0.93051204666704301</c:v>
                      </c:pt>
                      <c:pt idx="334">
                        <c:v>0.93655438156387216</c:v>
                      </c:pt>
                      <c:pt idx="335">
                        <c:v>0.9432373728558372</c:v>
                      </c:pt>
                      <c:pt idx="336">
                        <c:v>0.94633303305188743</c:v>
                      </c:pt>
                      <c:pt idx="337">
                        <c:v>0.95098135014742735</c:v>
                      </c:pt>
                      <c:pt idx="338">
                        <c:v>0.95873592231094829</c:v>
                      </c:pt>
                      <c:pt idx="339">
                        <c:v>0.96131340863459547</c:v>
                      </c:pt>
                      <c:pt idx="340">
                        <c:v>0.96317233512817091</c:v>
                      </c:pt>
                      <c:pt idx="341">
                        <c:v>0.96517041238217316</c:v>
                      </c:pt>
                      <c:pt idx="342">
                        <c:v>0.96462608111839943</c:v>
                      </c:pt>
                      <c:pt idx="343">
                        <c:v>0.96367812315070356</c:v>
                      </c:pt>
                      <c:pt idx="344">
                        <c:v>0.96575507717690956</c:v>
                      </c:pt>
                      <c:pt idx="345">
                        <c:v>0.96010780452565136</c:v>
                      </c:pt>
                      <c:pt idx="346">
                        <c:v>0.95150702709929458</c:v>
                      </c:pt>
                      <c:pt idx="347">
                        <c:v>0.9466381439542001</c:v>
                      </c:pt>
                      <c:pt idx="348">
                        <c:v>0.94403044384943036</c:v>
                      </c:pt>
                      <c:pt idx="349">
                        <c:v>0.93914575541977563</c:v>
                      </c:pt>
                      <c:pt idx="350">
                        <c:v>0.93097067245027321</c:v>
                      </c:pt>
                      <c:pt idx="351">
                        <c:v>0.9262495286849789</c:v>
                      </c:pt>
                      <c:pt idx="352">
                        <c:v>0.91950268131501744</c:v>
                      </c:pt>
                      <c:pt idx="353">
                        <c:v>0.91554142633618485</c:v>
                      </c:pt>
                      <c:pt idx="354">
                        <c:v>0.91269989380740291</c:v>
                      </c:pt>
                      <c:pt idx="355">
                        <c:v>0.91256330203332803</c:v>
                      </c:pt>
                      <c:pt idx="356">
                        <c:v>0.91366081640984398</c:v>
                      </c:pt>
                      <c:pt idx="357">
                        <c:v>0.91375338749726676</c:v>
                      </c:pt>
                      <c:pt idx="358">
                        <c:v>0.91687050068514397</c:v>
                      </c:pt>
                      <c:pt idx="359">
                        <c:v>0.92214029518277119</c:v>
                      </c:pt>
                      <c:pt idx="360">
                        <c:v>0.92616422187927716</c:v>
                      </c:pt>
                      <c:pt idx="361">
                        <c:v>0.93161613149811706</c:v>
                      </c:pt>
                      <c:pt idx="362">
                        <c:v>0.93856855524104188</c:v>
                      </c:pt>
                      <c:pt idx="363">
                        <c:v>0.94529856800757639</c:v>
                      </c:pt>
                      <c:pt idx="364">
                        <c:v>0.94840099294808144</c:v>
                      </c:pt>
                      <c:pt idx="365">
                        <c:v>0.95853946861845873</c:v>
                      </c:pt>
                      <c:pt idx="366">
                        <c:v>0.96038197417420113</c:v>
                      </c:pt>
                      <c:pt idx="367">
                        <c:v>0.96080886173630364</c:v>
                      </c:pt>
                      <c:pt idx="368">
                        <c:v>0.96571727445163713</c:v>
                      </c:pt>
                      <c:pt idx="369">
                        <c:v>0.96619547674332129</c:v>
                      </c:pt>
                      <c:pt idx="370">
                        <c:v>0.96315459300149564</c:v>
                      </c:pt>
                      <c:pt idx="371">
                        <c:v>0.95994864516510048</c:v>
                      </c:pt>
                      <c:pt idx="372">
                        <c:v>0.95591659245699112</c:v>
                      </c:pt>
                      <c:pt idx="373">
                        <c:v>0.95184668122103844</c:v>
                      </c:pt>
                      <c:pt idx="374">
                        <c:v>0.94470018412161105</c:v>
                      </c:pt>
                      <c:pt idx="375">
                        <c:v>0.9386269076719318</c:v>
                      </c:pt>
                      <c:pt idx="376">
                        <c:v>0.93494916913145809</c:v>
                      </c:pt>
                      <c:pt idx="377">
                        <c:v>0.92721404181276645</c:v>
                      </c:pt>
                      <c:pt idx="378">
                        <c:v>0.92279450553828268</c:v>
                      </c:pt>
                      <c:pt idx="379">
                        <c:v>0.91874290867602781</c:v>
                      </c:pt>
                      <c:pt idx="380">
                        <c:v>0.91373655569286416</c:v>
                      </c:pt>
                      <c:pt idx="381">
                        <c:v>0.91297524089422788</c:v>
                      </c:pt>
                      <c:pt idx="382">
                        <c:v>0.91259482139748005</c:v>
                      </c:pt>
                      <c:pt idx="383">
                        <c:v>0.91802181185851961</c:v>
                      </c:pt>
                      <c:pt idx="384">
                        <c:v>0.91853772966892011</c:v>
                      </c:pt>
                      <c:pt idx="385">
                        <c:v>0.92163720882568623</c:v>
                      </c:pt>
                      <c:pt idx="386">
                        <c:v>0.92554811360769285</c:v>
                      </c:pt>
                      <c:pt idx="387">
                        <c:v>0.93127940767516704</c:v>
                      </c:pt>
                      <c:pt idx="388">
                        <c:v>0.93701598546069531</c:v>
                      </c:pt>
                      <c:pt idx="389">
                        <c:v>0.94277487492244905</c:v>
                      </c:pt>
                      <c:pt idx="390">
                        <c:v>0.94790322315205977</c:v>
                      </c:pt>
                      <c:pt idx="391">
                        <c:v>0.95265795871075487</c:v>
                      </c:pt>
                      <c:pt idx="392">
                        <c:v>0.95872488451927307</c:v>
                      </c:pt>
                      <c:pt idx="393">
                        <c:v>0.96248063430573527</c:v>
                      </c:pt>
                      <c:pt idx="394">
                        <c:v>0.9621039551287488</c:v>
                      </c:pt>
                      <c:pt idx="395">
                        <c:v>0.9620596496244288</c:v>
                      </c:pt>
                      <c:pt idx="396">
                        <c:v>0.9596547118374571</c:v>
                      </c:pt>
                      <c:pt idx="397">
                        <c:v>0.95880656718694057</c:v>
                      </c:pt>
                      <c:pt idx="398">
                        <c:v>0.95551167964844563</c:v>
                      </c:pt>
                      <c:pt idx="399">
                        <c:v>0.95004023847045649</c:v>
                      </c:pt>
                      <c:pt idx="400">
                        <c:v>0.94198719672173026</c:v>
                      </c:pt>
                      <c:pt idx="401">
                        <c:v>0.93606929559629282</c:v>
                      </c:pt>
                      <c:pt idx="402">
                        <c:v>0.93061918199250504</c:v>
                      </c:pt>
                      <c:pt idx="403">
                        <c:v>0.92437246429129905</c:v>
                      </c:pt>
                      <c:pt idx="404">
                        <c:v>0.91925923173463309</c:v>
                      </c:pt>
                      <c:pt idx="405">
                        <c:v>0.9155477506941494</c:v>
                      </c:pt>
                      <c:pt idx="406">
                        <c:v>0.91352828777068529</c:v>
                      </c:pt>
                      <c:pt idx="407">
                        <c:v>0.91306353769724613</c:v>
                      </c:pt>
                      <c:pt idx="408">
                        <c:v>0.9138438637582077</c:v>
                      </c:pt>
                      <c:pt idx="409">
                        <c:v>0.91563207964168825</c:v>
                      </c:pt>
                      <c:pt idx="410">
                        <c:v>0.91893755379467412</c:v>
                      </c:pt>
                      <c:pt idx="411">
                        <c:v>0.9244916649666578</c:v>
                      </c:pt>
                      <c:pt idx="412">
                        <c:v>0.92880597381994656</c:v>
                      </c:pt>
                      <c:pt idx="413">
                        <c:v>0.93707855676193075</c:v>
                      </c:pt>
                      <c:pt idx="414">
                        <c:v>0.94312227001074733</c:v>
                      </c:pt>
                      <c:pt idx="415">
                        <c:v>0.95038374566971118</c:v>
                      </c:pt>
                      <c:pt idx="416">
                        <c:v>0.95428258868241833</c:v>
                      </c:pt>
                      <c:pt idx="417">
                        <c:v>0.95798564188407576</c:v>
                      </c:pt>
                      <c:pt idx="418">
                        <c:v>0.96178500103343656</c:v>
                      </c:pt>
                      <c:pt idx="419">
                        <c:v>0.96220586553212273</c:v>
                      </c:pt>
                      <c:pt idx="420">
                        <c:v>0.96394887318530675</c:v>
                      </c:pt>
                      <c:pt idx="421">
                        <c:v>0.96003927434405811</c:v>
                      </c:pt>
                      <c:pt idx="422">
                        <c:v>0.95511353602304727</c:v>
                      </c:pt>
                      <c:pt idx="423">
                        <c:v>0.95046471767837348</c:v>
                      </c:pt>
                      <c:pt idx="424">
                        <c:v>0.94255998829778764</c:v>
                      </c:pt>
                      <c:pt idx="425">
                        <c:v>0.93864203667213519</c:v>
                      </c:pt>
                      <c:pt idx="426">
                        <c:v>0.93151317116801458</c:v>
                      </c:pt>
                      <c:pt idx="427">
                        <c:v>0.92610024693099002</c:v>
                      </c:pt>
                      <c:pt idx="428">
                        <c:v>0.92110894540195754</c:v>
                      </c:pt>
                      <c:pt idx="429">
                        <c:v>0.91617196886706442</c:v>
                      </c:pt>
                      <c:pt idx="430">
                        <c:v>0.91455114962004902</c:v>
                      </c:pt>
                      <c:pt idx="431">
                        <c:v>0.9134651856516568</c:v>
                      </c:pt>
                      <c:pt idx="432">
                        <c:v>0.91371341246806359</c:v>
                      </c:pt>
                      <c:pt idx="433">
                        <c:v>0.91635551931219061</c:v>
                      </c:pt>
                      <c:pt idx="434">
                        <c:v>0.92058734393804009</c:v>
                      </c:pt>
                      <c:pt idx="435">
                        <c:v>0.92719909700859282</c:v>
                      </c:pt>
                      <c:pt idx="436">
                        <c:v>0.93326504534604648</c:v>
                      </c:pt>
                      <c:pt idx="437">
                        <c:v>0.93971249166248438</c:v>
                      </c:pt>
                      <c:pt idx="438">
                        <c:v>0.94428262793667106</c:v>
                      </c:pt>
                      <c:pt idx="439">
                        <c:v>0.94946290116326382</c:v>
                      </c:pt>
                      <c:pt idx="440">
                        <c:v>0.95469797194803541</c:v>
                      </c:pt>
                      <c:pt idx="441">
                        <c:v>0.95866086783345894</c:v>
                      </c:pt>
                      <c:pt idx="442">
                        <c:v>0.959679018698256</c:v>
                      </c:pt>
                      <c:pt idx="443">
                        <c:v>0.96096816372065019</c:v>
                      </c:pt>
                      <c:pt idx="444">
                        <c:v>0.9580429955307761</c:v>
                      </c:pt>
                      <c:pt idx="445">
                        <c:v>0.95333821002851549</c:v>
                      </c:pt>
                      <c:pt idx="446">
                        <c:v>0.95075145781378756</c:v>
                      </c:pt>
                      <c:pt idx="447">
                        <c:v>0.94576665939778537</c:v>
                      </c:pt>
                      <c:pt idx="448">
                        <c:v>0.93818611246842054</c:v>
                      </c:pt>
                      <c:pt idx="449">
                        <c:v>0.93217832391922428</c:v>
                      </c:pt>
                      <c:pt idx="450">
                        <c:v>0.92705179682779748</c:v>
                      </c:pt>
                      <c:pt idx="451">
                        <c:v>0.92188128817132609</c:v>
                      </c:pt>
                      <c:pt idx="452">
                        <c:v>0.9180936846653952</c:v>
                      </c:pt>
                      <c:pt idx="453">
                        <c:v>0.91488182498648052</c:v>
                      </c:pt>
                      <c:pt idx="454">
                        <c:v>0.91478703320121091</c:v>
                      </c:pt>
                      <c:pt idx="455">
                        <c:v>0.9139385578106588</c:v>
                      </c:pt>
                      <c:pt idx="456">
                        <c:v>0.91729916884885676</c:v>
                      </c:pt>
                      <c:pt idx="457">
                        <c:v>0.92147169613764701</c:v>
                      </c:pt>
                      <c:pt idx="458">
                        <c:v>0.92633697631534684</c:v>
                      </c:pt>
                      <c:pt idx="459">
                        <c:v>0.93196156071436587</c:v>
                      </c:pt>
                      <c:pt idx="460">
                        <c:v>0.93798523041546777</c:v>
                      </c:pt>
                      <c:pt idx="461">
                        <c:v>0.94468495747639447</c:v>
                      </c:pt>
                      <c:pt idx="462">
                        <c:v>0.95109741214968324</c:v>
                      </c:pt>
                      <c:pt idx="463">
                        <c:v>0.95436828788795502</c:v>
                      </c:pt>
                      <c:pt idx="464">
                        <c:v>0.95793711455712482</c:v>
                      </c:pt>
                      <c:pt idx="465">
                        <c:v>0.96011664748604819</c:v>
                      </c:pt>
                      <c:pt idx="466">
                        <c:v>0.95800328879427588</c:v>
                      </c:pt>
                      <c:pt idx="467">
                        <c:v>0.95333821002851549</c:v>
                      </c:pt>
                      <c:pt idx="468">
                        <c:v>0.9500861780994444</c:v>
                      </c:pt>
                      <c:pt idx="469">
                        <c:v>0.94561640946724823</c:v>
                      </c:pt>
                      <c:pt idx="470">
                        <c:v>0.94031854204205167</c:v>
                      </c:pt>
                      <c:pt idx="471">
                        <c:v>0.93296639295864658</c:v>
                      </c:pt>
                      <c:pt idx="472">
                        <c:v>0.92676366849986269</c:v>
                      </c:pt>
                      <c:pt idx="473">
                        <c:v>0.92123833132369781</c:v>
                      </c:pt>
                      <c:pt idx="474">
                        <c:v>0.91668051486022006</c:v>
                      </c:pt>
                      <c:pt idx="475">
                        <c:v>0.91436164439061274</c:v>
                      </c:pt>
                      <c:pt idx="476">
                        <c:v>0.91386701028717743</c:v>
                      </c:pt>
                      <c:pt idx="477">
                        <c:v>0.91560888840683841</c:v>
                      </c:pt>
                      <c:pt idx="478">
                        <c:v>0.91781468054211013</c:v>
                      </c:pt>
                      <c:pt idx="479">
                        <c:v>0.92281787877588117</c:v>
                      </c:pt>
                      <c:pt idx="480">
                        <c:v>0.92845957635442844</c:v>
                      </c:pt>
                      <c:pt idx="481">
                        <c:v>0.93324355637163603</c:v>
                      </c:pt>
                      <c:pt idx="482">
                        <c:v>0.93954805968431143</c:v>
                      </c:pt>
                      <c:pt idx="483">
                        <c:v>0.94608030137483923</c:v>
                      </c:pt>
                      <c:pt idx="484">
                        <c:v>0.9513624369771303</c:v>
                      </c:pt>
                      <c:pt idx="485">
                        <c:v>0.95552708080121207</c:v>
                      </c:pt>
                      <c:pt idx="486">
                        <c:v>0.95670930951186228</c:v>
                      </c:pt>
                      <c:pt idx="487">
                        <c:v>0.95646922304099613</c:v>
                      </c:pt>
                      <c:pt idx="488">
                        <c:v>0.95460345087473675</c:v>
                      </c:pt>
                      <c:pt idx="489">
                        <c:v>0.94990243291100929</c:v>
                      </c:pt>
                      <c:pt idx="490">
                        <c:v>0.94416304949802177</c:v>
                      </c:pt>
                      <c:pt idx="491">
                        <c:v>0.93812130710603348</c:v>
                      </c:pt>
                      <c:pt idx="492">
                        <c:v>0.93216544548870961</c:v>
                      </c:pt>
                      <c:pt idx="493">
                        <c:v>0.92620047631166957</c:v>
                      </c:pt>
                      <c:pt idx="494">
                        <c:v>0.91992622546556968</c:v>
                      </c:pt>
                      <c:pt idx="495">
                        <c:v>0.91614876395783817</c:v>
                      </c:pt>
                      <c:pt idx="496">
                        <c:v>0.9141511290788159</c:v>
                      </c:pt>
                      <c:pt idx="497">
                        <c:v>0.91241622606067219</c:v>
                      </c:pt>
                      <c:pt idx="498">
                        <c:v>0.91521683463518078</c:v>
                      </c:pt>
                      <c:pt idx="499">
                        <c:v>0.9183939201604665</c:v>
                      </c:pt>
                      <c:pt idx="500">
                        <c:v>0.92226133159579993</c:v>
                      </c:pt>
                      <c:pt idx="501">
                        <c:v>0.92749803886439963</c:v>
                      </c:pt>
                      <c:pt idx="502">
                        <c:v>0.93430355213947491</c:v>
                      </c:pt>
                      <c:pt idx="503">
                        <c:v>0.9415491594533073</c:v>
                      </c:pt>
                      <c:pt idx="504">
                        <c:v>0.94552278752546381</c:v>
                      </c:pt>
                      <c:pt idx="505">
                        <c:v>0.94925304732225535</c:v>
                      </c:pt>
                      <c:pt idx="506">
                        <c:v>0.95339967599575082</c:v>
                      </c:pt>
                      <c:pt idx="507">
                        <c:v>0.95515312298683586</c:v>
                      </c:pt>
                      <c:pt idx="508">
                        <c:v>0.95437927552216939</c:v>
                      </c:pt>
                      <c:pt idx="509">
                        <c:v>0.95281810321867466</c:v>
                      </c:pt>
                      <c:pt idx="510">
                        <c:v>0.94855605357585293</c:v>
                      </c:pt>
                      <c:pt idx="511">
                        <c:v>0.94298763922559237</c:v>
                      </c:pt>
                      <c:pt idx="512">
                        <c:v>0.93670534846108344</c:v>
                      </c:pt>
                      <c:pt idx="513">
                        <c:v>0.92889152395119934</c:v>
                      </c:pt>
                      <c:pt idx="514">
                        <c:v>0.92288800204082644</c:v>
                      </c:pt>
                      <c:pt idx="515">
                        <c:v>0.91878945049681726</c:v>
                      </c:pt>
                      <c:pt idx="516">
                        <c:v>0.91667418267742506</c:v>
                      </c:pt>
                      <c:pt idx="517">
                        <c:v>0.91559413065413009</c:v>
                      </c:pt>
                      <c:pt idx="518">
                        <c:v>0.91453219732983115</c:v>
                      </c:pt>
                      <c:pt idx="519">
                        <c:v>0.91679450163058973</c:v>
                      </c:pt>
                      <c:pt idx="520">
                        <c:v>0.9229156278203221</c:v>
                      </c:pt>
                      <c:pt idx="521">
                        <c:v>0.928228716485205</c:v>
                      </c:pt>
                      <c:pt idx="522">
                        <c:v>0.93391639595875386</c:v>
                      </c:pt>
                      <c:pt idx="523">
                        <c:v>0.94049177107315107</c:v>
                      </c:pt>
                      <c:pt idx="524">
                        <c:v>0.94636789789147613</c:v>
                      </c:pt>
                      <c:pt idx="525">
                        <c:v>0.95027652308578381</c:v>
                      </c:pt>
                      <c:pt idx="526">
                        <c:v>0.95223030740371561</c:v>
                      </c:pt>
                      <c:pt idx="527">
                        <c:v>0.95291903002260614</c:v>
                      </c:pt>
                      <c:pt idx="528">
                        <c:v>0.95181818944374441</c:v>
                      </c:pt>
                      <c:pt idx="529">
                        <c:v>0.9488007077966073</c:v>
                      </c:pt>
                      <c:pt idx="530">
                        <c:v>0.94342851804044003</c:v>
                      </c:pt>
                      <c:pt idx="531">
                        <c:v>0.93755768930322014</c:v>
                      </c:pt>
                      <c:pt idx="532">
                        <c:v>0.93164830893505013</c:v>
                      </c:pt>
                      <c:pt idx="533">
                        <c:v>0.92603414412691254</c:v>
                      </c:pt>
                      <c:pt idx="534">
                        <c:v>0.92078662018856205</c:v>
                      </c:pt>
                      <c:pt idx="535">
                        <c:v>0.917189343135563</c:v>
                      </c:pt>
                      <c:pt idx="536">
                        <c:v>0.91583450080789408</c:v>
                      </c:pt>
                      <c:pt idx="537">
                        <c:v>0.91681138976495702</c:v>
                      </c:pt>
                      <c:pt idx="538">
                        <c:v>0.91735831121833722</c:v>
                      </c:pt>
                      <c:pt idx="539">
                        <c:v>0.92085446875362009</c:v>
                      </c:pt>
                      <c:pt idx="540">
                        <c:v>0.92639030209299023</c:v>
                      </c:pt>
                      <c:pt idx="541">
                        <c:v>0.9319594147960395</c:v>
                      </c:pt>
                      <c:pt idx="542">
                        <c:v>0.93724039846974749</c:v>
                      </c:pt>
                      <c:pt idx="543">
                        <c:v>0.94337203929557889</c:v>
                      </c:pt>
                      <c:pt idx="544">
                        <c:v>0.94847306022769595</c:v>
                      </c:pt>
                      <c:pt idx="545">
                        <c:v>0.95149388163472159</c:v>
                      </c:pt>
                      <c:pt idx="546">
                        <c:v>0.95173710213008911</c:v>
                      </c:pt>
                      <c:pt idx="547">
                        <c:v>0.94918310634968794</c:v>
                      </c:pt>
                      <c:pt idx="548">
                        <c:v>0.94596049528932158</c:v>
                      </c:pt>
                      <c:pt idx="549">
                        <c:v>0.94047444673405733</c:v>
                      </c:pt>
                      <c:pt idx="550">
                        <c:v>0.93392284724695018</c:v>
                      </c:pt>
                      <c:pt idx="551">
                        <c:v>0.92820734347521727</c:v>
                      </c:pt>
                      <c:pt idx="552">
                        <c:v>0.92349808668415057</c:v>
                      </c:pt>
                      <c:pt idx="553">
                        <c:v>0.91969748739929857</c:v>
                      </c:pt>
                      <c:pt idx="554">
                        <c:v>0.91737309740650586</c:v>
                      </c:pt>
                      <c:pt idx="555">
                        <c:v>0.91668684708675641</c:v>
                      </c:pt>
                      <c:pt idx="556">
                        <c:v>0.91521472727296671</c:v>
                      </c:pt>
                      <c:pt idx="557">
                        <c:v>0.9165897577530695</c:v>
                      </c:pt>
                      <c:pt idx="558">
                        <c:v>0.92133379160343032</c:v>
                      </c:pt>
                      <c:pt idx="559">
                        <c:v>0.92703472005989829</c:v>
                      </c:pt>
                      <c:pt idx="560">
                        <c:v>0.93436163940774342</c:v>
                      </c:pt>
                      <c:pt idx="561">
                        <c:v>0.94098564891385539</c:v>
                      </c:pt>
                      <c:pt idx="562">
                        <c:v>0.94461100297628064</c:v>
                      </c:pt>
                      <c:pt idx="563">
                        <c:v>0.94646596213955492</c:v>
                      </c:pt>
                      <c:pt idx="564">
                        <c:v>0.9476697107412968</c:v>
                      </c:pt>
                      <c:pt idx="565">
                        <c:v>0.94771335354918262</c:v>
                      </c:pt>
                      <c:pt idx="566">
                        <c:v>0.94561423210750717</c:v>
                      </c:pt>
                      <c:pt idx="567">
                        <c:v>0.94040948330459884</c:v>
                      </c:pt>
                      <c:pt idx="568">
                        <c:v>0.93544659821480403</c:v>
                      </c:pt>
                      <c:pt idx="569">
                        <c:v>0.93021213336650188</c:v>
                      </c:pt>
                      <c:pt idx="570">
                        <c:v>0.92358952782681836</c:v>
                      </c:pt>
                      <c:pt idx="571">
                        <c:v>0.91937142222818036</c:v>
                      </c:pt>
                      <c:pt idx="572">
                        <c:v>0.91566370499949434</c:v>
                      </c:pt>
                      <c:pt idx="573">
                        <c:v>0.91441006976920791</c:v>
                      </c:pt>
                      <c:pt idx="574">
                        <c:v>0.91548029312812296</c:v>
                      </c:pt>
                      <c:pt idx="575">
                        <c:v>0.91806408929876659</c:v>
                      </c:pt>
                      <c:pt idx="576">
                        <c:v>0.92441077711788022</c:v>
                      </c:pt>
                      <c:pt idx="577">
                        <c:v>0.92957834916654281</c:v>
                      </c:pt>
                      <c:pt idx="578">
                        <c:v>0.93497500308860038</c:v>
                      </c:pt>
                      <c:pt idx="579">
                        <c:v>0.94106582021146234</c:v>
                      </c:pt>
                      <c:pt idx="580">
                        <c:v>0.94452835479798125</c:v>
                      </c:pt>
                      <c:pt idx="581">
                        <c:v>0.94547706855063829</c:v>
                      </c:pt>
                      <c:pt idx="582">
                        <c:v>0.94572746146229536</c:v>
                      </c:pt>
                      <c:pt idx="583">
                        <c:v>0.94339810598843976</c:v>
                      </c:pt>
                      <c:pt idx="584">
                        <c:v>0.94029905577284378</c:v>
                      </c:pt>
                      <c:pt idx="585">
                        <c:v>0.9355392224520156</c:v>
                      </c:pt>
                      <c:pt idx="586">
                        <c:v>0.92812185635641309</c:v>
                      </c:pt>
                      <c:pt idx="587">
                        <c:v>0.92206598244985394</c:v>
                      </c:pt>
                      <c:pt idx="588">
                        <c:v>0.91760759596030095</c:v>
                      </c:pt>
                      <c:pt idx="589">
                        <c:v>0.91432585336775463</c:v>
                      </c:pt>
                      <c:pt idx="590">
                        <c:v>0.91394697553462012</c:v>
                      </c:pt>
                      <c:pt idx="591">
                        <c:v>0.91528216527065687</c:v>
                      </c:pt>
                      <c:pt idx="592">
                        <c:v>0.91821418993666104</c:v>
                      </c:pt>
                      <c:pt idx="593">
                        <c:v>0.92301338721878401</c:v>
                      </c:pt>
                      <c:pt idx="594">
                        <c:v>0.92812826761720968</c:v>
                      </c:pt>
                      <c:pt idx="595">
                        <c:v>0.93501160241649217</c:v>
                      </c:pt>
                      <c:pt idx="596">
                        <c:v>0.94217808856061669</c:v>
                      </c:pt>
                      <c:pt idx="597">
                        <c:v>0.94421522731805008</c:v>
                      </c:pt>
                      <c:pt idx="598">
                        <c:v>0.94603019880238293</c:v>
                      </c:pt>
                      <c:pt idx="599">
                        <c:v>0.94522891840107826</c:v>
                      </c:pt>
                      <c:pt idx="600">
                        <c:v>0.94167274339551832</c:v>
                      </c:pt>
                      <c:pt idx="601">
                        <c:v>0.93748429276007472</c:v>
                      </c:pt>
                      <c:pt idx="602">
                        <c:v>0.9302164171615489</c:v>
                      </c:pt>
                      <c:pt idx="603">
                        <c:v>0.92507937861732537</c:v>
                      </c:pt>
                      <c:pt idx="604">
                        <c:v>0.92012959594976551</c:v>
                      </c:pt>
                      <c:pt idx="605">
                        <c:v>0.91594627333201561</c:v>
                      </c:pt>
                      <c:pt idx="606">
                        <c:v>0.91421006848012909</c:v>
                      </c:pt>
                      <c:pt idx="607">
                        <c:v>0.91255489705341164</c:v>
                      </c:pt>
                      <c:pt idx="608">
                        <c:v>0.91559834713063171</c:v>
                      </c:pt>
                      <c:pt idx="609">
                        <c:v>0.91941799588830675</c:v>
                      </c:pt>
                      <c:pt idx="610">
                        <c:v>0.92482167556624428</c:v>
                      </c:pt>
                      <c:pt idx="611">
                        <c:v>0.93156464991061616</c:v>
                      </c:pt>
                      <c:pt idx="612">
                        <c:v>0.93777143549421182</c:v>
                      </c:pt>
                      <c:pt idx="613">
                        <c:v>0.94034668958827683</c:v>
                      </c:pt>
                      <c:pt idx="614">
                        <c:v>0.94278789992866063</c:v>
                      </c:pt>
                      <c:pt idx="615">
                        <c:v>0.94156650358952332</c:v>
                      </c:pt>
                      <c:pt idx="616">
                        <c:v>0.93945936490742477</c:v>
                      </c:pt>
                      <c:pt idx="617">
                        <c:v>0.93385618608451149</c:v>
                      </c:pt>
                      <c:pt idx="618">
                        <c:v>0.92884660914982242</c:v>
                      </c:pt>
                      <c:pt idx="619">
                        <c:v>0.92255868144751529</c:v>
                      </c:pt>
                      <c:pt idx="620">
                        <c:v>0.91641249072020636</c:v>
                      </c:pt>
                      <c:pt idx="621">
                        <c:v>0.91283860791258054</c:v>
                      </c:pt>
                      <c:pt idx="622">
                        <c:v>0.91087965085473455</c:v>
                      </c:pt>
                      <c:pt idx="623">
                        <c:v>0.91134119088496146</c:v>
                      </c:pt>
                      <c:pt idx="624">
                        <c:v>0.91427743244909643</c:v>
                      </c:pt>
                      <c:pt idx="625">
                        <c:v>0.91811059673181872</c:v>
                      </c:pt>
                      <c:pt idx="626">
                        <c:v>0.92663777387134649</c:v>
                      </c:pt>
                      <c:pt idx="627">
                        <c:v>0.93197658228100366</c:v>
                      </c:pt>
                      <c:pt idx="628">
                        <c:v>0.93771529541297549</c:v>
                      </c:pt>
                      <c:pt idx="629">
                        <c:v>0.94066503201715623</c:v>
                      </c:pt>
                      <c:pt idx="630">
                        <c:v>0.94052642070873149</c:v>
                      </c:pt>
                      <c:pt idx="631">
                        <c:v>0.93841080571999447</c:v>
                      </c:pt>
                      <c:pt idx="632">
                        <c:v>0.93409704887447731</c:v>
                      </c:pt>
                      <c:pt idx="633">
                        <c:v>0.92808338972165616</c:v>
                      </c:pt>
                      <c:pt idx="634">
                        <c:v>0.92229318592381115</c:v>
                      </c:pt>
                      <c:pt idx="635">
                        <c:v>0.91703729847071447</c:v>
                      </c:pt>
                      <c:pt idx="636">
                        <c:v>0.91354090871757221</c:v>
                      </c:pt>
                      <c:pt idx="637">
                        <c:v>0.9119856399132944</c:v>
                      </c:pt>
                      <c:pt idx="638">
                        <c:v>0.90940219894620922</c:v>
                      </c:pt>
                      <c:pt idx="639">
                        <c:v>0.91399958806595738</c:v>
                      </c:pt>
                      <c:pt idx="640">
                        <c:v>0.9182649337300931</c:v>
                      </c:pt>
                      <c:pt idx="641">
                        <c:v>0.92407878536958099</c:v>
                      </c:pt>
                      <c:pt idx="642">
                        <c:v>0.93070061308950869</c:v>
                      </c:pt>
                      <c:pt idx="643">
                        <c:v>0.93547675393634699</c:v>
                      </c:pt>
                      <c:pt idx="644">
                        <c:v>0.93882144197746031</c:v>
                      </c:pt>
                      <c:pt idx="645">
                        <c:v>0.93809322617253421</c:v>
                      </c:pt>
                      <c:pt idx="646">
                        <c:v>0.93660398228890296</c:v>
                      </c:pt>
                      <c:pt idx="647">
                        <c:v>0.93295994827737971</c:v>
                      </c:pt>
                      <c:pt idx="648">
                        <c:v>0.92817528488296819</c:v>
                      </c:pt>
                      <c:pt idx="649">
                        <c:v>0.91906028604087364</c:v>
                      </c:pt>
                      <c:pt idx="650">
                        <c:v>0.91409008870470876</c:v>
                      </c:pt>
                      <c:pt idx="651">
                        <c:v>0.91030934267596486</c:v>
                      </c:pt>
                      <c:pt idx="652">
                        <c:v>0.90824496717268111</c:v>
                      </c:pt>
                      <c:pt idx="653">
                        <c:v>0.91059235539832695</c:v>
                      </c:pt>
                      <c:pt idx="654">
                        <c:v>0.91313922746795229</c:v>
                      </c:pt>
                      <c:pt idx="655">
                        <c:v>0.91950268131501744</c:v>
                      </c:pt>
                      <c:pt idx="656">
                        <c:v>0.926855432987578</c:v>
                      </c:pt>
                      <c:pt idx="657">
                        <c:v>0.93209676353078985</c:v>
                      </c:pt>
                      <c:pt idx="658">
                        <c:v>0.9342841905192103</c:v>
                      </c:pt>
                      <c:pt idx="659">
                        <c:v>0.93795715355517373</c:v>
                      </c:pt>
                      <c:pt idx="660">
                        <c:v>0.93617060390074669</c:v>
                      </c:pt>
                      <c:pt idx="661">
                        <c:v>0.93119792593687523</c:v>
                      </c:pt>
                      <c:pt idx="662">
                        <c:v>0.92701124001765778</c:v>
                      </c:pt>
                      <c:pt idx="663">
                        <c:v>0.920400826534299</c:v>
                      </c:pt>
                      <c:pt idx="664">
                        <c:v>0.91528427278815272</c:v>
                      </c:pt>
                      <c:pt idx="665">
                        <c:v>0.90936241427349807</c:v>
                      </c:pt>
                      <c:pt idx="666">
                        <c:v>0.90572008782632718</c:v>
                      </c:pt>
                      <c:pt idx="667">
                        <c:v>0.90891443340597122</c:v>
                      </c:pt>
                      <c:pt idx="668">
                        <c:v>0.90990070180266314</c:v>
                      </c:pt>
                      <c:pt idx="669">
                        <c:v>0.91579232604162708</c:v>
                      </c:pt>
                      <c:pt idx="670">
                        <c:v>0.92395112798588708</c:v>
                      </c:pt>
                      <c:pt idx="671">
                        <c:v>0.92943495120033814</c:v>
                      </c:pt>
                      <c:pt idx="672">
                        <c:v>0.93156250490620973</c:v>
                      </c:pt>
                      <c:pt idx="673">
                        <c:v>0.93436809377158292</c:v>
                      </c:pt>
                      <c:pt idx="674">
                        <c:v>0.9322427187406972</c:v>
                      </c:pt>
                      <c:pt idx="675">
                        <c:v>0.92753434550867497</c:v>
                      </c:pt>
                      <c:pt idx="676">
                        <c:v>0.9225841730381007</c:v>
                      </c:pt>
                      <c:pt idx="677">
                        <c:v>0.91584504480293616</c:v>
                      </c:pt>
                      <c:pt idx="678">
                        <c:v>0.90910280967842005</c:v>
                      </c:pt>
                      <c:pt idx="679">
                        <c:v>0.90618527320568276</c:v>
                      </c:pt>
                      <c:pt idx="680">
                        <c:v>0.90557202960153993</c:v>
                      </c:pt>
                      <c:pt idx="681">
                        <c:v>0.90786860913375</c:v>
                      </c:pt>
                      <c:pt idx="682">
                        <c:v>0.91368395830245175</c:v>
                      </c:pt>
                      <c:pt idx="683">
                        <c:v>0.91808100082001842</c:v>
                      </c:pt>
                      <c:pt idx="684">
                        <c:v>0.923676724325321</c:v>
                      </c:pt>
                      <c:pt idx="685">
                        <c:v>0.92863703545733456</c:v>
                      </c:pt>
                      <c:pt idx="686">
                        <c:v>0.93194439350610658</c:v>
                      </c:pt>
                      <c:pt idx="687">
                        <c:v>0.93047348096924076</c:v>
                      </c:pt>
                      <c:pt idx="688">
                        <c:v>0.92672739202233678</c:v>
                      </c:pt>
                      <c:pt idx="689">
                        <c:v>0.92055554852670629</c:v>
                      </c:pt>
                      <c:pt idx="690">
                        <c:v>0.91373865965145851</c:v>
                      </c:pt>
                      <c:pt idx="691">
                        <c:v>0.9103659381827186</c:v>
                      </c:pt>
                      <c:pt idx="692">
                        <c:v>0.9067822283919954</c:v>
                      </c:pt>
                      <c:pt idx="693">
                        <c:v>0.90440717685889238</c:v>
                      </c:pt>
                      <c:pt idx="694">
                        <c:v>0.90553658263215975</c:v>
                      </c:pt>
                      <c:pt idx="695">
                        <c:v>0.9099928919194985</c:v>
                      </c:pt>
                      <c:pt idx="696">
                        <c:v>0.91587245975816767</c:v>
                      </c:pt>
                      <c:pt idx="697">
                        <c:v>0.92332373564437065</c:v>
                      </c:pt>
                      <c:pt idx="698">
                        <c:v>0.92689811724047899</c:v>
                      </c:pt>
                      <c:pt idx="699">
                        <c:v>0.92623459942679487</c:v>
                      </c:pt>
                      <c:pt idx="700">
                        <c:v>0.92581667787895494</c:v>
                      </c:pt>
                      <c:pt idx="701">
                        <c:v>0.92091596083406768</c:v>
                      </c:pt>
                      <c:pt idx="702">
                        <c:v>0.91687050068514397</c:v>
                      </c:pt>
                      <c:pt idx="703">
                        <c:v>0.90986718043948001</c:v>
                      </c:pt>
                      <c:pt idx="704">
                        <c:v>0.90428640140381</c:v>
                      </c:pt>
                      <c:pt idx="705">
                        <c:v>0.90016681818688415</c:v>
                      </c:pt>
                      <c:pt idx="706">
                        <c:v>0.90126395020025496</c:v>
                      </c:pt>
                      <c:pt idx="707">
                        <c:v>0.9055866258157631</c:v>
                      </c:pt>
                      <c:pt idx="708">
                        <c:v>0.91046656110508906</c:v>
                      </c:pt>
                      <c:pt idx="709">
                        <c:v>0.91841506720543042</c:v>
                      </c:pt>
                      <c:pt idx="710">
                        <c:v>0.92134015597377472</c:v>
                      </c:pt>
                      <c:pt idx="711">
                        <c:v>0.9248855621908999</c:v>
                      </c:pt>
                      <c:pt idx="712">
                        <c:v>0.92274351143837852</c:v>
                      </c:pt>
                      <c:pt idx="713">
                        <c:v>0.92036056069187067</c:v>
                      </c:pt>
                      <c:pt idx="714">
                        <c:v>0.91127614154674086</c:v>
                      </c:pt>
                      <c:pt idx="715">
                        <c:v>0.90855662601939735</c:v>
                      </c:pt>
                      <c:pt idx="716">
                        <c:v>0.90184312732348582</c:v>
                      </c:pt>
                      <c:pt idx="717">
                        <c:v>0.89863845663880126</c:v>
                      </c:pt>
                      <c:pt idx="718">
                        <c:v>0.89804065921452214</c:v>
                      </c:pt>
                      <c:pt idx="719">
                        <c:v>0.90111869532116862</c:v>
                      </c:pt>
                      <c:pt idx="720">
                        <c:v>0.90696598601380785</c:v>
                      </c:pt>
                      <c:pt idx="721">
                        <c:v>0.91389226171469562</c:v>
                      </c:pt>
                      <c:pt idx="722">
                        <c:v>0.91748717029766291</c:v>
                      </c:pt>
                      <c:pt idx="723">
                        <c:v>0.92085446875362009</c:v>
                      </c:pt>
                      <c:pt idx="724">
                        <c:v>0.92177728124334291</c:v>
                      </c:pt>
                      <c:pt idx="725">
                        <c:v>0.91699717977644901</c:v>
                      </c:pt>
                      <c:pt idx="726">
                        <c:v>0.91111878332009877</c:v>
                      </c:pt>
                      <c:pt idx="727">
                        <c:v>0.90402200112352316</c:v>
                      </c:pt>
                      <c:pt idx="728">
                        <c:v>0.89646223729518748</c:v>
                      </c:pt>
                      <c:pt idx="729">
                        <c:v>0.89484744001379657</c:v>
                      </c:pt>
                      <c:pt idx="730">
                        <c:v>0.89677191785965193</c:v>
                      </c:pt>
                      <c:pt idx="731">
                        <c:v>0.89839225658049293</c:v>
                      </c:pt>
                      <c:pt idx="732">
                        <c:v>0.90554909316879717</c:v>
                      </c:pt>
                      <c:pt idx="733">
                        <c:v>0.91187435070354073</c:v>
                      </c:pt>
                      <c:pt idx="734">
                        <c:v>0.91656443179201119</c:v>
                      </c:pt>
                      <c:pt idx="735">
                        <c:v>0.91484390709373153</c:v>
                      </c:pt>
                      <c:pt idx="736">
                        <c:v>0.91414060458558699</c:v>
                      </c:pt>
                      <c:pt idx="737">
                        <c:v>0.90741509593910941</c:v>
                      </c:pt>
                      <c:pt idx="738">
                        <c:v>0.90044667762570552</c:v>
                      </c:pt>
                      <c:pt idx="739">
                        <c:v>0.8968070217387476</c:v>
                      </c:pt>
                      <c:pt idx="740">
                        <c:v>0.89257352314279736</c:v>
                      </c:pt>
                      <c:pt idx="741">
                        <c:v>0.89439219366945177</c:v>
                      </c:pt>
                      <c:pt idx="742">
                        <c:v>0.89670377895801656</c:v>
                      </c:pt>
                      <c:pt idx="743">
                        <c:v>0.90270323742108127</c:v>
                      </c:pt>
                      <c:pt idx="744">
                        <c:v>0.90768257861542967</c:v>
                      </c:pt>
                      <c:pt idx="745">
                        <c:v>0.91176307507436083</c:v>
                      </c:pt>
                      <c:pt idx="746">
                        <c:v>0.91496398581231064</c:v>
                      </c:pt>
                      <c:pt idx="747">
                        <c:v>0.91177357219511213</c:v>
                      </c:pt>
                      <c:pt idx="748">
                        <c:v>0.90521970668204399</c:v>
                      </c:pt>
                      <c:pt idx="749">
                        <c:v>0.898847469284903</c:v>
                      </c:pt>
                      <c:pt idx="750">
                        <c:v>0.89384044094078818</c:v>
                      </c:pt>
                      <c:pt idx="751">
                        <c:v>0.89009016018128284</c:v>
                      </c:pt>
                      <c:pt idx="752">
                        <c:v>0.88900867732846889</c:v>
                      </c:pt>
                      <c:pt idx="753">
                        <c:v>0.89268656775763788</c:v>
                      </c:pt>
                      <c:pt idx="754">
                        <c:v>0.89806754121231025</c:v>
                      </c:pt>
                      <c:pt idx="755">
                        <c:v>0.90507589827359747</c:v>
                      </c:pt>
                      <c:pt idx="756">
                        <c:v>0.90926191337920159</c:v>
                      </c:pt>
                      <c:pt idx="757">
                        <c:v>0.90784979532616028</c:v>
                      </c:pt>
                      <c:pt idx="758">
                        <c:v>0.90572008782632718</c:v>
                      </c:pt>
                      <c:pt idx="759">
                        <c:v>0.90060426640141011</c:v>
                      </c:pt>
                      <c:pt idx="760">
                        <c:v>0.89558332749872194</c:v>
                      </c:pt>
                      <c:pt idx="761">
                        <c:v>0.89081187955579866</c:v>
                      </c:pt>
                      <c:pt idx="762">
                        <c:v>0.88864847512974465</c:v>
                      </c:pt>
                      <c:pt idx="763">
                        <c:v>0.89106831272704423</c:v>
                      </c:pt>
                      <c:pt idx="764">
                        <c:v>0.89479180925894219</c:v>
                      </c:pt>
                      <c:pt idx="765">
                        <c:v>0.89746805707671418</c:v>
                      </c:pt>
                      <c:pt idx="766">
                        <c:v>0.90363698942969528</c:v>
                      </c:pt>
                      <c:pt idx="767">
                        <c:v>0.90689289613644786</c:v>
                      </c:pt>
                      <c:pt idx="768">
                        <c:v>0.90470710290533629</c:v>
                      </c:pt>
                      <c:pt idx="769">
                        <c:v>0.90022900165550335</c:v>
                      </c:pt>
                      <c:pt idx="770">
                        <c:v>0.89563488290307736</c:v>
                      </c:pt>
                      <c:pt idx="771">
                        <c:v>0.88763210100253553</c:v>
                      </c:pt>
                      <c:pt idx="772">
                        <c:v>0.88424375239619413</c:v>
                      </c:pt>
                      <c:pt idx="773">
                        <c:v>0.88571907944601214</c:v>
                      </c:pt>
                      <c:pt idx="774">
                        <c:v>0.89020494004797368</c:v>
                      </c:pt>
                      <c:pt idx="775">
                        <c:v>0.89562663383894503</c:v>
                      </c:pt>
                      <c:pt idx="776">
                        <c:v>0.90076810502114835</c:v>
                      </c:pt>
                      <c:pt idx="777">
                        <c:v>0.90216920783490995</c:v>
                      </c:pt>
                      <c:pt idx="778">
                        <c:v>0.89996578770028912</c:v>
                      </c:pt>
                      <c:pt idx="779">
                        <c:v>0.89438601544839336</c:v>
                      </c:pt>
                      <c:pt idx="780">
                        <c:v>0.88881218530608597</c:v>
                      </c:pt>
                      <c:pt idx="781">
                        <c:v>0.8831226021498676</c:v>
                      </c:pt>
                      <c:pt idx="782">
                        <c:v>0.8817998081450622</c:v>
                      </c:pt>
                      <c:pt idx="783">
                        <c:v>0.88518490637963876</c:v>
                      </c:pt>
                      <c:pt idx="784">
                        <c:v>0.88768319868432655</c:v>
                      </c:pt>
                      <c:pt idx="785">
                        <c:v>0.8921030003392183</c:v>
                      </c:pt>
                      <c:pt idx="786">
                        <c:v>0.89573181509797284</c:v>
                      </c:pt>
                      <c:pt idx="787">
                        <c:v>0.89540187608275501</c:v>
                      </c:pt>
                      <c:pt idx="788">
                        <c:v>0.89155676558069308</c:v>
                      </c:pt>
                      <c:pt idx="789">
                        <c:v>0.88715601203796079</c:v>
                      </c:pt>
                      <c:pt idx="790">
                        <c:v>0.88217551569325081</c:v>
                      </c:pt>
                      <c:pt idx="791">
                        <c:v>0.87867445360701046</c:v>
                      </c:pt>
                      <c:pt idx="792">
                        <c:v>0.87861375902239736</c:v>
                      </c:pt>
                      <c:pt idx="793">
                        <c:v>0.88146688227811842</c:v>
                      </c:pt>
                      <c:pt idx="794">
                        <c:v>0.88631887884659266</c:v>
                      </c:pt>
                      <c:pt idx="795">
                        <c:v>0.89011270505847184</c:v>
                      </c:pt>
                      <c:pt idx="796">
                        <c:v>0.89077085709729253</c:v>
                      </c:pt>
                      <c:pt idx="797">
                        <c:v>0.88635765536292899</c:v>
                      </c:pt>
                      <c:pt idx="798">
                        <c:v>0.88075881809360757</c:v>
                      </c:pt>
                      <c:pt idx="799">
                        <c:v>0.87660511411557074</c:v>
                      </c:pt>
                      <c:pt idx="800">
                        <c:v>0.87344185638846594</c:v>
                      </c:pt>
                      <c:pt idx="801">
                        <c:v>0.87398302983062537</c:v>
                      </c:pt>
                      <c:pt idx="802">
                        <c:v>0.87687562920099227</c:v>
                      </c:pt>
                      <c:pt idx="803">
                        <c:v>0.88035533413886513</c:v>
                      </c:pt>
                      <c:pt idx="804">
                        <c:v>0.8838997274813265</c:v>
                      </c:pt>
                      <c:pt idx="805">
                        <c:v>0.88275258906716658</c:v>
                      </c:pt>
                      <c:pt idx="806">
                        <c:v>0.881261911210377</c:v>
                      </c:pt>
                      <c:pt idx="807">
                        <c:v>0.8766252989266381</c:v>
                      </c:pt>
                      <c:pt idx="808">
                        <c:v>0.87380193076945178</c:v>
                      </c:pt>
                      <c:pt idx="809">
                        <c:v>0.87126646824155252</c:v>
                      </c:pt>
                      <c:pt idx="810">
                        <c:v>0.87138082716140353</c:v>
                      </c:pt>
                      <c:pt idx="811">
                        <c:v>0.87429702378725649</c:v>
                      </c:pt>
                      <c:pt idx="812">
                        <c:v>0.87909740891439425</c:v>
                      </c:pt>
                      <c:pt idx="813">
                        <c:v>0.8821044236112473</c:v>
                      </c:pt>
                      <c:pt idx="814">
                        <c:v>0.8808358863059772</c:v>
                      </c:pt>
                      <c:pt idx="815">
                        <c:v>0.87649612416671119</c:v>
                      </c:pt>
                      <c:pt idx="816">
                        <c:v>0.87214159546928571</c:v>
                      </c:pt>
                      <c:pt idx="817">
                        <c:v>0.86889640427451142</c:v>
                      </c:pt>
                      <c:pt idx="818">
                        <c:v>0.86829240051696044</c:v>
                      </c:pt>
                      <c:pt idx="819">
                        <c:v>0.87068888420120305</c:v>
                      </c:pt>
                      <c:pt idx="820">
                        <c:v>0.87402931672308715</c:v>
                      </c:pt>
                      <c:pt idx="821">
                        <c:v>0.87545534781464396</c:v>
                      </c:pt>
                      <c:pt idx="822">
                        <c:v>0.87438359323449077</c:v>
                      </c:pt>
                      <c:pt idx="823">
                        <c:v>0.87187856353057047</c:v>
                      </c:pt>
                      <c:pt idx="824">
                        <c:v>0.86900845114112357</c:v>
                      </c:pt>
                      <c:pt idx="825">
                        <c:v>0.86492211175724054</c:v>
                      </c:pt>
                      <c:pt idx="826">
                        <c:v>0.86369817115859393</c:v>
                      </c:pt>
                      <c:pt idx="827">
                        <c:v>0.86603012642595389</c:v>
                      </c:pt>
                      <c:pt idx="828">
                        <c:v>0.86807250348121912</c:v>
                      </c:pt>
                      <c:pt idx="829">
                        <c:v>0.86870435754193009</c:v>
                      </c:pt>
                      <c:pt idx="830">
                        <c:v>0.8681064839299838</c:v>
                      </c:pt>
                      <c:pt idx="831">
                        <c:v>0.86464732058489013</c:v>
                      </c:pt>
                      <c:pt idx="832">
                        <c:v>0.85947252889649228</c:v>
                      </c:pt>
                      <c:pt idx="833">
                        <c:v>0.85549603295010046</c:v>
                      </c:pt>
                      <c:pt idx="834">
                        <c:v>0.85428543107916266</c:v>
                      </c:pt>
                      <c:pt idx="835">
                        <c:v>0.85493087206925711</c:v>
                      </c:pt>
                      <c:pt idx="836">
                        <c:v>0.85415954820126283</c:v>
                      </c:pt>
                      <c:pt idx="837">
                        <c:v>0.85187524876178189</c:v>
                      </c:pt>
                      <c:pt idx="838">
                        <c:v>0.84840457153691196</c:v>
                      </c:pt>
                      <c:pt idx="839">
                        <c:v>0.84384950505488721</c:v>
                      </c:pt>
                      <c:pt idx="840">
                        <c:v>0.83852110891300569</c:v>
                      </c:pt>
                      <c:pt idx="841">
                        <c:v>0.83506638149521317</c:v>
                      </c:pt>
                      <c:pt idx="842">
                        <c:v>0.83290793582724498</c:v>
                      </c:pt>
                      <c:pt idx="843">
                        <c:v>0.83027316222105851</c:v>
                      </c:pt>
                      <c:pt idx="844">
                        <c:v>0.82560250120029954</c:v>
                      </c:pt>
                      <c:pt idx="845">
                        <c:v>0.81993230919936189</c:v>
                      </c:pt>
                      <c:pt idx="846">
                        <c:v>0.81400486404177252</c:v>
                      </c:pt>
                      <c:pt idx="847">
                        <c:v>0.8067946320439221</c:v>
                      </c:pt>
                      <c:pt idx="848">
                        <c:v>0.80109127188205131</c:v>
                      </c:pt>
                      <c:pt idx="849">
                        <c:v>0.79506566718451033</c:v>
                      </c:pt>
                      <c:pt idx="850">
                        <c:v>0.78805948404668447</c:v>
                      </c:pt>
                      <c:pt idx="851">
                        <c:v>0.78073563094569343</c:v>
                      </c:pt>
                      <c:pt idx="852">
                        <c:v>0.77216835606990264</c:v>
                      </c:pt>
                      <c:pt idx="853">
                        <c:v>0.76135288894318243</c:v>
                      </c:pt>
                      <c:pt idx="854">
                        <c:v>0.75077361243988094</c:v>
                      </c:pt>
                      <c:pt idx="855">
                        <c:v>0.74032770138221449</c:v>
                      </c:pt>
                      <c:pt idx="856">
                        <c:v>0.7298019173211604</c:v>
                      </c:pt>
                      <c:pt idx="857">
                        <c:v>0.71871051699955701</c:v>
                      </c:pt>
                      <c:pt idx="858">
                        <c:v>0.70663313786019355</c:v>
                      </c:pt>
                      <c:pt idx="859">
                        <c:v>0.69353598513163472</c:v>
                      </c:pt>
                      <c:pt idx="860">
                        <c:v>0.67905976683314961</c:v>
                      </c:pt>
                      <c:pt idx="861">
                        <c:v>0.66396471451097083</c:v>
                      </c:pt>
                      <c:pt idx="862">
                        <c:v>0.64866131775295788</c:v>
                      </c:pt>
                      <c:pt idx="863">
                        <c:v>0.6338726303415444</c:v>
                      </c:pt>
                      <c:pt idx="864">
                        <c:v>0.61690316729794559</c:v>
                      </c:pt>
                      <c:pt idx="865">
                        <c:v>0.59900576199086664</c:v>
                      </c:pt>
                      <c:pt idx="866">
                        <c:v>0.5805210872838944</c:v>
                      </c:pt>
                      <c:pt idx="867">
                        <c:v>0.56046693979093776</c:v>
                      </c:pt>
                      <c:pt idx="868">
                        <c:v>0.54040206513463751</c:v>
                      </c:pt>
                      <c:pt idx="869">
                        <c:v>0.51963093755271306</c:v>
                      </c:pt>
                      <c:pt idx="870">
                        <c:v>0.49872484037587494</c:v>
                      </c:pt>
                      <c:pt idx="871">
                        <c:v>0.47748749251769979</c:v>
                      </c:pt>
                      <c:pt idx="872">
                        <c:v>0.45550064890058523</c:v>
                      </c:pt>
                      <c:pt idx="873">
                        <c:v>0.43299013325666513</c:v>
                      </c:pt>
                      <c:pt idx="874">
                        <c:v>0.41039966726879917</c:v>
                      </c:pt>
                      <c:pt idx="875">
                        <c:v>0.3881628786817799</c:v>
                      </c:pt>
                      <c:pt idx="876">
                        <c:v>0.36625536916377166</c:v>
                      </c:pt>
                      <c:pt idx="877">
                        <c:v>0.34405985343493195</c:v>
                      </c:pt>
                      <c:pt idx="878">
                        <c:v>0.32242150437029821</c:v>
                      </c:pt>
                      <c:pt idx="879">
                        <c:v>0.30145812943624345</c:v>
                      </c:pt>
                      <c:pt idx="880">
                        <c:v>0.2806952089910954</c:v>
                      </c:pt>
                      <c:pt idx="881">
                        <c:v>0.26079964746244705</c:v>
                      </c:pt>
                      <c:pt idx="882">
                        <c:v>0.2414309815324005</c:v>
                      </c:pt>
                      <c:pt idx="883">
                        <c:v>0.22263374920911586</c:v>
                      </c:pt>
                      <c:pt idx="884">
                        <c:v>0.20471091525120758</c:v>
                      </c:pt>
                      <c:pt idx="885">
                        <c:v>0.18779628639692103</c:v>
                      </c:pt>
                      <c:pt idx="886">
                        <c:v>0.17175721914880354</c:v>
                      </c:pt>
                      <c:pt idx="887">
                        <c:v>0.15632808216910343</c:v>
                      </c:pt>
                      <c:pt idx="888">
                        <c:v>0.14140019227112413</c:v>
                      </c:pt>
                      <c:pt idx="889">
                        <c:v>0.12771649752075717</c:v>
                      </c:pt>
                      <c:pt idx="890">
                        <c:v>0.11507420944729026</c:v>
                      </c:pt>
                      <c:pt idx="891">
                        <c:v>0.10319769568963005</c:v>
                      </c:pt>
                      <c:pt idx="892">
                        <c:v>9.2547352624812521E-2</c:v>
                      </c:pt>
                      <c:pt idx="893">
                        <c:v>8.2477407238571429E-2</c:v>
                      </c:pt>
                      <c:pt idx="894">
                        <c:v>7.3048280931503923E-2</c:v>
                      </c:pt>
                      <c:pt idx="895">
                        <c:v>6.4721414454646062E-2</c:v>
                      </c:pt>
                      <c:pt idx="896">
                        <c:v>5.727274516882444E-2</c:v>
                      </c:pt>
                      <c:pt idx="897">
                        <c:v>5.0470080797984818E-2</c:v>
                      </c:pt>
                      <c:pt idx="898">
                        <c:v>4.420679198448061E-2</c:v>
                      </c:pt>
                      <c:pt idx="899">
                        <c:v>3.860619500283325E-2</c:v>
                      </c:pt>
                      <c:pt idx="900">
                        <c:v>3.364255724017283E-2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B27A-4203-9648-B24EE3B344F4}"/>
                  </c:ext>
                </c:extLst>
              </c15:ser>
            </c15:filteredScatterSeries>
          </c:ext>
        </c:extLst>
      </c:scatterChart>
      <c:valAx>
        <c:axId val="1046208944"/>
        <c:scaling>
          <c:orientation val="minMax"/>
          <c:max val="800"/>
          <c:min val="4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802752"/>
        <c:crosses val="autoZero"/>
        <c:crossBetween val="midCat"/>
      </c:valAx>
      <c:valAx>
        <c:axId val="1275802752"/>
        <c:scaling>
          <c:orientation val="minMax"/>
          <c:max val="1"/>
          <c:min val="0.70000000000000007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208944"/>
        <c:crosses val="autoZero"/>
        <c:crossBetween val="midCat"/>
        <c:minorUnit val="2.0000000000000004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Film</a:t>
            </a:r>
            <a:r>
              <a:rPr lang="en-US" baseline="0" dirty="0"/>
              <a:t> Refractive Index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Calculator!$G$3:$G$53</c:f>
              <c:numCache>
                <c:formatCode>0</c:formatCode>
                <c:ptCount val="51"/>
                <c:pt idx="0">
                  <c:v>350</c:v>
                </c:pt>
                <c:pt idx="1">
                  <c:v>360</c:v>
                </c:pt>
                <c:pt idx="2">
                  <c:v>370</c:v>
                </c:pt>
                <c:pt idx="3">
                  <c:v>380</c:v>
                </c:pt>
                <c:pt idx="4">
                  <c:v>390</c:v>
                </c:pt>
                <c:pt idx="5">
                  <c:v>400</c:v>
                </c:pt>
                <c:pt idx="6">
                  <c:v>410</c:v>
                </c:pt>
                <c:pt idx="7">
                  <c:v>420</c:v>
                </c:pt>
                <c:pt idx="8">
                  <c:v>430</c:v>
                </c:pt>
                <c:pt idx="9">
                  <c:v>440</c:v>
                </c:pt>
                <c:pt idx="10">
                  <c:v>450</c:v>
                </c:pt>
                <c:pt idx="11">
                  <c:v>460</c:v>
                </c:pt>
                <c:pt idx="12">
                  <c:v>470</c:v>
                </c:pt>
                <c:pt idx="13">
                  <c:v>480</c:v>
                </c:pt>
                <c:pt idx="14">
                  <c:v>490</c:v>
                </c:pt>
                <c:pt idx="15">
                  <c:v>500</c:v>
                </c:pt>
                <c:pt idx="16">
                  <c:v>510</c:v>
                </c:pt>
                <c:pt idx="17">
                  <c:v>520</c:v>
                </c:pt>
                <c:pt idx="18">
                  <c:v>530</c:v>
                </c:pt>
                <c:pt idx="19">
                  <c:v>540</c:v>
                </c:pt>
                <c:pt idx="20">
                  <c:v>550</c:v>
                </c:pt>
                <c:pt idx="21">
                  <c:v>560</c:v>
                </c:pt>
                <c:pt idx="22">
                  <c:v>570</c:v>
                </c:pt>
                <c:pt idx="23">
                  <c:v>580</c:v>
                </c:pt>
                <c:pt idx="24">
                  <c:v>590</c:v>
                </c:pt>
                <c:pt idx="25">
                  <c:v>600</c:v>
                </c:pt>
                <c:pt idx="26">
                  <c:v>610</c:v>
                </c:pt>
                <c:pt idx="27">
                  <c:v>620</c:v>
                </c:pt>
                <c:pt idx="28">
                  <c:v>630</c:v>
                </c:pt>
                <c:pt idx="29">
                  <c:v>640</c:v>
                </c:pt>
                <c:pt idx="30">
                  <c:v>650</c:v>
                </c:pt>
                <c:pt idx="31">
                  <c:v>660</c:v>
                </c:pt>
                <c:pt idx="32">
                  <c:v>670</c:v>
                </c:pt>
                <c:pt idx="33">
                  <c:v>680</c:v>
                </c:pt>
                <c:pt idx="34">
                  <c:v>690</c:v>
                </c:pt>
                <c:pt idx="35">
                  <c:v>700</c:v>
                </c:pt>
                <c:pt idx="36">
                  <c:v>710</c:v>
                </c:pt>
                <c:pt idx="37">
                  <c:v>720</c:v>
                </c:pt>
                <c:pt idx="38">
                  <c:v>730</c:v>
                </c:pt>
                <c:pt idx="39">
                  <c:v>740</c:v>
                </c:pt>
                <c:pt idx="40">
                  <c:v>750</c:v>
                </c:pt>
                <c:pt idx="41">
                  <c:v>760</c:v>
                </c:pt>
                <c:pt idx="42">
                  <c:v>770</c:v>
                </c:pt>
                <c:pt idx="43">
                  <c:v>780</c:v>
                </c:pt>
                <c:pt idx="44">
                  <c:v>790</c:v>
                </c:pt>
                <c:pt idx="45">
                  <c:v>800</c:v>
                </c:pt>
                <c:pt idx="46">
                  <c:v>810</c:v>
                </c:pt>
                <c:pt idx="47">
                  <c:v>820</c:v>
                </c:pt>
                <c:pt idx="48">
                  <c:v>830</c:v>
                </c:pt>
                <c:pt idx="49">
                  <c:v>840</c:v>
                </c:pt>
                <c:pt idx="50">
                  <c:v>850</c:v>
                </c:pt>
              </c:numCache>
            </c:numRef>
          </c:xVal>
          <c:yVal>
            <c:numRef>
              <c:f>Calculator!$H$3:$H$53</c:f>
              <c:numCache>
                <c:formatCode>0.0000</c:formatCode>
                <c:ptCount val="51"/>
                <c:pt idx="0">
                  <c:v>1.9949654871939209</c:v>
                </c:pt>
                <c:pt idx="1">
                  <c:v>1.9833850306881757</c:v>
                </c:pt>
                <c:pt idx="2">
                  <c:v>1.9727307819507787</c:v>
                </c:pt>
                <c:pt idx="3">
                  <c:v>1.9629065401445802</c:v>
                </c:pt>
                <c:pt idx="4">
                  <c:v>1.9538282775847136</c:v>
                </c:pt>
                <c:pt idx="5">
                  <c:v>1.9454223370020889</c:v>
                </c:pt>
                <c:pt idx="6">
                  <c:v>1.9376239327541658</c:v>
                </c:pt>
                <c:pt idx="7">
                  <c:v>1.9303758987956805</c:v>
                </c:pt>
                <c:pt idx="8">
                  <c:v>1.9236276380480402</c:v>
                </c:pt>
                <c:pt idx="9">
                  <c:v>1.9173342369759758</c:v>
                </c:pt>
                <c:pt idx="10">
                  <c:v>1.9114557163355901</c:v>
                </c:pt>
                <c:pt idx="11">
                  <c:v>1.905956394675363</c:v>
                </c:pt>
                <c:pt idx="12">
                  <c:v>1.9008043456070547</c:v>
                </c:pt>
                <c:pt idx="13">
                  <c:v>1.8959709333846861</c:v>
                </c:pt>
                <c:pt idx="14">
                  <c:v>1.89143041413997</c:v>
                </c:pt>
                <c:pt idx="15">
                  <c:v>1.8871595923764946</c:v>
                </c:pt>
                <c:pt idx="16">
                  <c:v>1.8831375241414157</c:v>
                </c:pt>
                <c:pt idx="17">
                  <c:v>1.8793452597639888</c:v>
                </c:pt>
                <c:pt idx="18">
                  <c:v>1.8757656202460828</c:v>
                </c:pt>
                <c:pt idx="19">
                  <c:v>1.8723830023662842</c:v>
                </c:pt>
                <c:pt idx="20">
                  <c:v>1.8691832083597821</c:v>
                </c:pt>
                <c:pt idx="21">
                  <c:v>1.8661532966951577</c:v>
                </c:pt>
                <c:pt idx="22">
                  <c:v>1.8632814510135751</c:v>
                </c:pt>
                <c:pt idx="23">
                  <c:v>1.8605568647472099</c:v>
                </c:pt>
                <c:pt idx="24">
                  <c:v>1.857969639309262</c:v>
                </c:pt>
                <c:pt idx="25">
                  <c:v>1.8555106940613568</c:v>
                </c:pt>
                <c:pt idx="26">
                  <c:v>1.853171686526645</c:v>
                </c:pt>
                <c:pt idx="27">
                  <c:v>1.8509449415374153</c:v>
                </c:pt>
                <c:pt idx="28">
                  <c:v>1.8488233881918421</c:v>
                </c:pt>
                <c:pt idx="29">
                  <c:v>1.8468005036514734</c:v>
                </c:pt>
                <c:pt idx="30">
                  <c:v>1.8448702629441105</c:v>
                </c:pt>
                <c:pt idx="31">
                  <c:v>1.8430270940497511</c:v>
                </c:pt>
                <c:pt idx="32">
                  <c:v>1.8412658376435691</c:v>
                </c:pt>
                <c:pt idx="33">
                  <c:v>1.8395817109521337</c:v>
                </c:pt>
                <c:pt idx="34">
                  <c:v>1.8379702752494786</c:v>
                </c:pt>
                <c:pt idx="35">
                  <c:v>1.8364274065800585</c:v>
                </c:pt>
                <c:pt idx="36">
                  <c:v>1.8349492693475944</c:v>
                </c:pt>
                <c:pt idx="37">
                  <c:v>1.8335322924536224</c:v>
                </c:pt>
                <c:pt idx="38">
                  <c:v>1.8321731477082661</c:v>
                </c:pt>
                <c:pt idx="39">
                  <c:v>1.830868730269273</c:v>
                </c:pt>
                <c:pt idx="40">
                  <c:v>1.829616140894426</c:v>
                </c:pt>
                <c:pt idx="41">
                  <c:v>1.8284126698177234</c:v>
                </c:pt>
                <c:pt idx="42">
                  <c:v>1.8272557820817359</c:v>
                </c:pt>
                <c:pt idx="43">
                  <c:v>1.8261431041777567</c:v>
                </c:pt>
                <c:pt idx="44">
                  <c:v>1.8250724118621613</c:v>
                </c:pt>
                <c:pt idx="45">
                  <c:v>1.8240416190321005</c:v>
                </c:pt>
                <c:pt idx="46">
                  <c:v>1.8230487675565548</c:v>
                </c:pt>
                <c:pt idx="47">
                  <c:v>1.8220920179701199</c:v>
                </c:pt>
                <c:pt idx="48">
                  <c:v>1.8211696409468765</c:v>
                </c:pt>
                <c:pt idx="49">
                  <c:v>1.8202800094804985</c:v>
                </c:pt>
                <c:pt idx="50">
                  <c:v>1.8194215917045231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ED7-43C3-B3F8-ACA7C4E95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6046000"/>
        <c:axId val="566045672"/>
      </c:scatterChart>
      <c:valAx>
        <c:axId val="566046000"/>
        <c:scaling>
          <c:orientation val="minMax"/>
          <c:max val="800"/>
          <c:min val="35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045672"/>
        <c:crosses val="autoZero"/>
        <c:crossBetween val="midCat"/>
        <c:majorUnit val="100"/>
        <c:minorUnit val="25"/>
      </c:valAx>
      <c:valAx>
        <c:axId val="566045672"/>
        <c:scaling>
          <c:orientation val="minMax"/>
          <c:max val="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046000"/>
        <c:crosses val="autoZero"/>
        <c:crossBetween val="midCat"/>
        <c:majorUnit val="4.0000000000000008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4080A5-9FC0-4619-89FB-01640E01512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BEF3D8-5B02-4933-B092-D63C8D2B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0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96455"/>
            <a:ext cx="5774177" cy="98061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572000"/>
            <a:ext cx="8229600" cy="73613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7370" y="5486400"/>
            <a:ext cx="5486400" cy="7620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264032" y="35052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rPr>
              <a:t>The Clear Solution®</a:t>
            </a:r>
          </a:p>
        </p:txBody>
      </p:sp>
    </p:spTree>
    <p:extLst>
      <p:ext uri="{BB962C8B-B14F-4D97-AF65-F5344CB8AC3E}">
        <p14:creationId xmlns:p14="http://schemas.microsoft.com/office/powerpoint/2010/main" val="60572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4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0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4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8237"/>
            <a:ext cx="4040188" cy="3840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8237"/>
            <a:ext cx="4041775" cy="3840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9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4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990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3959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61880"/>
            <a:ext cx="3008313" cy="43246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29200"/>
            <a:ext cx="5486400" cy="51308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3725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95938"/>
            <a:ext cx="5486400" cy="728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8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diprinzio\Google Drive\Pixelligent\Design\PPT template_0707154.jpg"/>
          <p:cNvPicPr>
            <a:picLocks noChangeAspect="1" noChangeArrowheads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572"/>
          <a:stretch/>
        </p:blipFill>
        <p:spPr bwMode="auto">
          <a:xfrm>
            <a:off x="0" y="-14111"/>
            <a:ext cx="9144000" cy="85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pdiprinzio\Google Drive\Pixelligent\Design\PPT template_070715_nopg4.jpg"/>
          <p:cNvPicPr>
            <a:picLocks noChangeAspect="1" noChangeArrowheads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44"/>
          <a:stretch/>
        </p:blipFill>
        <p:spPr bwMode="auto">
          <a:xfrm>
            <a:off x="0" y="6477000"/>
            <a:ext cx="9144001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0266"/>
            <a:ext cx="8229600" cy="736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4770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defRPr>
            </a:lvl1pPr>
          </a:lstStyle>
          <a:p>
            <a:fld id="{2DF2E58D-BEED-4104-BFB3-F5D8589EB5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1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Fira Sans" panose="020B0503050000020004" pitchFamily="34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Fira Sans" panose="020B0503050000020004" pitchFamily="34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 Light" panose="020F0302020204030204" pitchFamily="34" charset="0"/>
          <a:ea typeface="Fira Sans" panose="020B0503050000020004" pitchFamily="34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Fira Sans" panose="020B0503050000020004" pitchFamily="34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 Light" panose="020F0302020204030204" pitchFamily="34" charset="0"/>
          <a:ea typeface="Fira Sans" panose="020B0503050000020004" pitchFamily="34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Calibri Light" panose="020F0302020204030204" pitchFamily="34" charset="0"/>
          <a:ea typeface="Fira Sans" panose="020B0503050000020004" pitchFamily="34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" y="666886"/>
            <a:ext cx="8590174" cy="736134"/>
          </a:xfrm>
        </p:spPr>
        <p:txBody>
          <a:bodyPr>
            <a:normAutofit/>
          </a:bodyPr>
          <a:lstStyle/>
          <a:p>
            <a:r>
              <a:rPr lang="en-US" dirty="0"/>
              <a:t>Film Optical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76A5B47-3E3B-4C7F-B3EA-913561AA9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099549"/>
              </p:ext>
            </p:extLst>
          </p:nvPr>
        </p:nvGraphicFramePr>
        <p:xfrm>
          <a:off x="348036" y="1553181"/>
          <a:ext cx="8447927" cy="965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13766647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2953430162"/>
                    </a:ext>
                  </a:extLst>
                </a:gridCol>
                <a:gridCol w="921067">
                  <a:extLst>
                    <a:ext uri="{9D8B030D-6E8A-4147-A177-3AD203B41FA5}">
                      <a16:colId xmlns:a16="http://schemas.microsoft.com/office/drawing/2014/main" val="4035474485"/>
                    </a:ext>
                  </a:extLst>
                </a:gridCol>
                <a:gridCol w="787398">
                  <a:extLst>
                    <a:ext uri="{9D8B030D-6E8A-4147-A177-3AD203B41FA5}">
                      <a16:colId xmlns:a16="http://schemas.microsoft.com/office/drawing/2014/main" val="3210493284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1456065740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1252813063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39443400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1296286714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4194135555"/>
                    </a:ext>
                  </a:extLst>
                </a:gridCol>
                <a:gridCol w="821266">
                  <a:extLst>
                    <a:ext uri="{9D8B030D-6E8A-4147-A177-3AD203B41FA5}">
                      <a16:colId xmlns:a16="http://schemas.microsoft.com/office/drawing/2014/main" val="1796125803"/>
                    </a:ext>
                  </a:extLst>
                </a:gridCol>
              </a:tblGrid>
              <a:tr h="1933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Formulation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NP Film Loading </a:t>
                      </a:r>
                    </a:p>
                    <a:p>
                      <a:pPr algn="ctr"/>
                      <a:r>
                        <a:rPr lang="en-US" sz="1100" dirty="0"/>
                        <a:t>(wt%)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Formulation </a:t>
                      </a:r>
                    </a:p>
                    <a:p>
                      <a:pPr algn="ctr"/>
                      <a:r>
                        <a:rPr lang="en-US" sz="1100" dirty="0"/>
                        <a:t>Viscosity </a:t>
                      </a:r>
                    </a:p>
                    <a:p>
                      <a:pPr algn="ctr"/>
                      <a:r>
                        <a:rPr lang="en-US" sz="1100" dirty="0"/>
                        <a:t>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Film Thickness </a:t>
                      </a:r>
                    </a:p>
                    <a:p>
                      <a:pPr algn="ctr"/>
                      <a:r>
                        <a:rPr lang="en-US" sz="1100" dirty="0"/>
                        <a:t>(um)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%Haze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YTrans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Film RI (589 nm)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119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PixNIL</a:t>
                      </a:r>
                      <a:r>
                        <a:rPr lang="en-US" sz="1000" dirty="0"/>
                        <a:t> SFT1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5337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4BC4C9B-6B5F-4FAB-BBBC-C0861E6AB0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396387"/>
              </p:ext>
            </p:extLst>
          </p:nvPr>
        </p:nvGraphicFramePr>
        <p:xfrm>
          <a:off x="349165" y="2863774"/>
          <a:ext cx="4070436" cy="2951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E35A202-6A26-4155-BBCE-911B352F05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744825"/>
              </p:ext>
            </p:extLst>
          </p:nvPr>
        </p:nvGraphicFramePr>
        <p:xfrm>
          <a:off x="4680035" y="2863774"/>
          <a:ext cx="4114800" cy="2951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64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41829"/>
            <a:ext cx="8229600" cy="736134"/>
          </a:xfrm>
        </p:spPr>
        <p:txBody>
          <a:bodyPr>
            <a:normAutofit/>
          </a:bodyPr>
          <a:lstStyle/>
          <a:p>
            <a:r>
              <a:rPr lang="en-US" dirty="0"/>
              <a:t>Film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049BA-7A64-454E-B9EA-574BC9985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Films were made on 2.5” square glass substrates</a:t>
            </a:r>
          </a:p>
          <a:p>
            <a:r>
              <a:rPr lang="en-US" dirty="0"/>
              <a:t>Spin-coating</a:t>
            </a:r>
          </a:p>
          <a:p>
            <a:pPr lvl="1"/>
            <a:r>
              <a:rPr lang="en-US" dirty="0"/>
              <a:t>3,000 RPM/45 sec for 12 um films</a:t>
            </a:r>
          </a:p>
          <a:p>
            <a:pPr lvl="1"/>
            <a:r>
              <a:rPr lang="en-US" dirty="0"/>
              <a:t>6,000 RPM/45 sec for 7 um films</a:t>
            </a:r>
          </a:p>
          <a:p>
            <a:r>
              <a:rPr lang="en-US" dirty="0"/>
              <a:t>UV Curing</a:t>
            </a:r>
          </a:p>
          <a:p>
            <a:pPr lvl="1"/>
            <a:r>
              <a:rPr lang="en-US" dirty="0"/>
              <a:t>365 or 385 UV LED </a:t>
            </a:r>
          </a:p>
          <a:p>
            <a:pPr lvl="1"/>
            <a:r>
              <a:rPr lang="en-US" dirty="0"/>
              <a:t>2 J/cm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atmosphere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E58D-BEED-4104-BFB3-F5D8589EB5B9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3FF4A6-199D-D44B-D228-7C0D856F5CA7}"/>
              </a:ext>
            </a:extLst>
          </p:cNvPr>
          <p:cNvSpPr txBox="1"/>
          <p:nvPr/>
        </p:nvSpPr>
        <p:spPr>
          <a:xfrm>
            <a:off x="5410200" y="2819400"/>
            <a:ext cx="3127744" cy="17543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Note: These are recommended conditions based on Pixelligent equipment. Film processing can be adapted to suit other application methods and cure conditions.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3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ix Color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Pix-standard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_confidential (003) August 2015" id="{147BA955-7B05-4A72-9C82-5D3E1362C28A}" vid="{5BE68CB2-F79F-4167-AFF8-BCD09620A5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20348</TotalTime>
  <Words>134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Fira Sans</vt:lpstr>
      <vt:lpstr>Office Theme</vt:lpstr>
      <vt:lpstr>Film Optical Properties</vt:lpstr>
      <vt:lpstr>Film Conditions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DiPrinzio</dc:creator>
  <cp:lastModifiedBy>Grace McClintock</cp:lastModifiedBy>
  <cp:revision>184</cp:revision>
  <cp:lastPrinted>2020-07-30T16:07:43Z</cp:lastPrinted>
  <dcterms:created xsi:type="dcterms:W3CDTF">2015-07-07T21:54:34Z</dcterms:created>
  <dcterms:modified xsi:type="dcterms:W3CDTF">2022-10-27T20:46:10Z</dcterms:modified>
</cp:coreProperties>
</file>